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
  </p:notesMasterIdLst>
  <p:sldIdLst>
    <p:sldId id="256" r:id="rId2"/>
    <p:sldId id="257" r:id="rId3"/>
    <p:sldId id="258" r:id="rId4"/>
    <p:sldId id="259" r:id="rId5"/>
    <p:sldId id="260" r:id="rId6"/>
  </p:sldIdLst>
  <p:sldSz cx="24384000" cy="13716000"/>
  <p:notesSz cx="6858000" cy="9144000"/>
  <p:embeddedFontLst>
    <p:embeddedFont>
      <p:font typeface="Helvetica Neue Light" panose="020B0604020202020204" charset="0"/>
      <p:regular r:id="rId8"/>
      <p:bold r:id="rId9"/>
      <p:italic r:id="rId10"/>
      <p:boldItalic r:id="rId11"/>
    </p:embeddedFont>
    <p:embeddedFont>
      <p:font typeface="Libre Baskerville" panose="020B0604020202020204" charset="0"/>
      <p:regular r:id="rId12"/>
      <p:bold r:id="rId13"/>
      <p:italic r:id="rId14"/>
    </p:embeddedFont>
    <p:embeddedFont>
      <p:font typeface="Bebas Neue" panose="020B0604020202020204" charset="0"/>
      <p:regular r:id="rId15"/>
    </p:embeddedFont>
    <p:embeddedFont>
      <p:font typeface="Helvetica Neue" panose="020B060402020202020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 roundtripDataSignature="AMtx7mjNGczaWCKXP8SDuRiEhO3RTAjHe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6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8.fntdata"/><Relationship Id="rId23" Type="http://schemas.openxmlformats.org/officeDocument/2006/relationships/presProps" Target="presProp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0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0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0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0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0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0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0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0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0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0" name="Google Shape;6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8" name="Google Shape;6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12" name="Google Shape;11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1" type="tx">
  <p:cSld name="TITLE_AND_BODY">
    <p:spTree>
      <p:nvGrpSpPr>
        <p:cNvPr id="1" name="Shape 9"/>
        <p:cNvGrpSpPr/>
        <p:nvPr/>
      </p:nvGrpSpPr>
      <p:grpSpPr>
        <a:xfrm>
          <a:off x="0" y="0"/>
          <a:ext cx="0" cy="0"/>
          <a:chOff x="0" y="0"/>
          <a:chExt cx="0" cy="0"/>
        </a:xfrm>
      </p:grpSpPr>
      <p:sp>
        <p:nvSpPr>
          <p:cNvPr id="10" name="Google Shape;10;p7"/>
          <p:cNvSpPr txBox="1">
            <a:spLocks noGrp="1"/>
          </p:cNvSpPr>
          <p:nvPr>
            <p:ph type="sldNum" idx="12"/>
          </p:nvPr>
        </p:nvSpPr>
        <p:spPr>
          <a:xfrm>
            <a:off x="11974900" y="12890851"/>
            <a:ext cx="421888" cy="428695"/>
          </a:xfrm>
          <a:prstGeom prst="rect">
            <a:avLst/>
          </a:prstGeom>
          <a:noFill/>
          <a:ln>
            <a:noFill/>
          </a:ln>
        </p:spPr>
        <p:txBody>
          <a:bodyPr spcFirstLastPara="1" wrap="square" lIns="49225" tIns="49225" rIns="49225" bIns="49225" anchor="t" anchorCtr="0">
            <a:spAutoFit/>
          </a:bodyPr>
          <a:lstStyle>
            <a:lvl1pPr marL="0" marR="0" lvl="0"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White With Tagline">
  <p:cSld name="1_White With Tagline">
    <p:bg>
      <p:bgPr>
        <a:solidFill>
          <a:srgbClr val="FFFFFF"/>
        </a:solidFill>
        <a:effectLst/>
      </p:bgPr>
    </p:bg>
    <p:spTree>
      <p:nvGrpSpPr>
        <p:cNvPr id="1" name="Shape 42"/>
        <p:cNvGrpSpPr/>
        <p:nvPr/>
      </p:nvGrpSpPr>
      <p:grpSpPr>
        <a:xfrm>
          <a:off x="0" y="0"/>
          <a:ext cx="0" cy="0"/>
          <a:chOff x="0" y="0"/>
          <a:chExt cx="0" cy="0"/>
        </a:xfrm>
      </p:grpSpPr>
      <p:pic>
        <p:nvPicPr>
          <p:cNvPr id="43" name="Google Shape;43;p16" descr="Picture 2"/>
          <p:cNvPicPr preferRelativeResize="0"/>
          <p:nvPr/>
        </p:nvPicPr>
        <p:blipFill rotWithShape="1">
          <a:blip r:embed="rId2">
            <a:alphaModFix/>
          </a:blip>
          <a:srcRect/>
          <a:stretch/>
        </p:blipFill>
        <p:spPr>
          <a:xfrm>
            <a:off x="22162272" y="12298139"/>
            <a:ext cx="1780096" cy="1021411"/>
          </a:xfrm>
          <a:prstGeom prst="rect">
            <a:avLst/>
          </a:prstGeom>
          <a:noFill/>
          <a:ln>
            <a:noFill/>
          </a:ln>
        </p:spPr>
      </p:pic>
      <p:sp>
        <p:nvSpPr>
          <p:cNvPr id="44" name="Google Shape;44;p16"/>
          <p:cNvSpPr txBox="1">
            <a:spLocks noGrp="1"/>
          </p:cNvSpPr>
          <p:nvPr>
            <p:ph type="sldNum" idx="12"/>
          </p:nvPr>
        </p:nvSpPr>
        <p:spPr>
          <a:xfrm>
            <a:off x="11974900" y="12681301"/>
            <a:ext cx="421888" cy="428695"/>
          </a:xfrm>
          <a:prstGeom prst="rect">
            <a:avLst/>
          </a:prstGeom>
          <a:noFill/>
          <a:ln>
            <a:noFill/>
          </a:ln>
        </p:spPr>
        <p:txBody>
          <a:bodyPr spcFirstLastPara="1" wrap="square" lIns="49225" tIns="49225" rIns="49225" bIns="49225" anchor="t" anchorCtr="0">
            <a:spAutoFit/>
          </a:bodyPr>
          <a:lstStyle>
            <a:lvl1pPr marL="0" marR="0" lvl="0"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Feature Image With Caption">
  <p:cSld name="1_Feature Image With Caption">
    <p:spTree>
      <p:nvGrpSpPr>
        <p:cNvPr id="1" name="Shape 45"/>
        <p:cNvGrpSpPr/>
        <p:nvPr/>
      </p:nvGrpSpPr>
      <p:grpSpPr>
        <a:xfrm>
          <a:off x="0" y="0"/>
          <a:ext cx="0" cy="0"/>
          <a:chOff x="0" y="0"/>
          <a:chExt cx="0" cy="0"/>
        </a:xfrm>
      </p:grpSpPr>
      <p:pic>
        <p:nvPicPr>
          <p:cNvPr id="46" name="Google Shape;46;p17" descr="Picture 1"/>
          <p:cNvPicPr preferRelativeResize="0"/>
          <p:nvPr/>
        </p:nvPicPr>
        <p:blipFill rotWithShape="1">
          <a:blip r:embed="rId2">
            <a:alphaModFix/>
          </a:blip>
          <a:srcRect/>
          <a:stretch/>
        </p:blipFill>
        <p:spPr>
          <a:xfrm>
            <a:off x="22162272" y="12298139"/>
            <a:ext cx="1780096" cy="1021411"/>
          </a:xfrm>
          <a:prstGeom prst="rect">
            <a:avLst/>
          </a:prstGeom>
          <a:noFill/>
          <a:ln>
            <a:noFill/>
          </a:ln>
        </p:spPr>
      </p:pic>
      <p:sp>
        <p:nvSpPr>
          <p:cNvPr id="47" name="Google Shape;47;p17"/>
          <p:cNvSpPr txBox="1">
            <a:spLocks noGrp="1"/>
          </p:cNvSpPr>
          <p:nvPr>
            <p:ph type="body" idx="1"/>
          </p:nvPr>
        </p:nvSpPr>
        <p:spPr>
          <a:xfrm>
            <a:off x="6928043" y="1782270"/>
            <a:ext cx="10515601" cy="1055689"/>
          </a:xfrm>
          <a:prstGeom prst="rect">
            <a:avLst/>
          </a:prstGeom>
          <a:noFill/>
          <a:ln>
            <a:noFill/>
          </a:ln>
        </p:spPr>
        <p:txBody>
          <a:bodyPr spcFirstLastPara="1" wrap="square" lIns="49225" tIns="49225" rIns="49225" bIns="49225" anchor="t" anchorCtr="0">
            <a:normAutofit/>
          </a:bodyPr>
          <a:lstStyle>
            <a:lvl1pPr marL="457200" lvl="0" indent="-228600" algn="ctr">
              <a:lnSpc>
                <a:spcPct val="100000"/>
              </a:lnSpc>
              <a:spcBef>
                <a:spcPts val="0"/>
              </a:spcBef>
              <a:spcAft>
                <a:spcPts val="0"/>
              </a:spcAft>
              <a:buClr>
                <a:srgbClr val="525655"/>
              </a:buClr>
              <a:buSzPts val="5400"/>
              <a:buFont typeface="Avenir"/>
              <a:buNone/>
              <a:defRPr sz="5400" i="0">
                <a:solidFill>
                  <a:srgbClr val="525655"/>
                </a:solidFill>
                <a:latin typeface="Avenir"/>
                <a:ea typeface="Avenir"/>
                <a:cs typeface="Avenir"/>
                <a:sym typeface="Avenir"/>
              </a:defRPr>
            </a:lvl1pPr>
            <a:lvl2pPr marL="914400" lvl="1" indent="-228600" algn="ctr">
              <a:lnSpc>
                <a:spcPct val="100000"/>
              </a:lnSpc>
              <a:spcBef>
                <a:spcPts val="0"/>
              </a:spcBef>
              <a:spcAft>
                <a:spcPts val="0"/>
              </a:spcAft>
              <a:buClr>
                <a:srgbClr val="525655"/>
              </a:buClr>
              <a:buSzPts val="5400"/>
              <a:buFont typeface="Avenir"/>
              <a:buNone/>
              <a:defRPr sz="5400" i="0">
                <a:solidFill>
                  <a:srgbClr val="525655"/>
                </a:solidFill>
                <a:latin typeface="Avenir"/>
                <a:ea typeface="Avenir"/>
                <a:cs typeface="Avenir"/>
                <a:sym typeface="Avenir"/>
              </a:defRPr>
            </a:lvl2pPr>
            <a:lvl3pPr marL="1371600" lvl="2" indent="-228600" algn="ctr">
              <a:lnSpc>
                <a:spcPct val="100000"/>
              </a:lnSpc>
              <a:spcBef>
                <a:spcPts val="0"/>
              </a:spcBef>
              <a:spcAft>
                <a:spcPts val="0"/>
              </a:spcAft>
              <a:buClr>
                <a:srgbClr val="525655"/>
              </a:buClr>
              <a:buSzPts val="5400"/>
              <a:buFont typeface="Avenir"/>
              <a:buNone/>
              <a:defRPr sz="5400" i="0">
                <a:solidFill>
                  <a:srgbClr val="525655"/>
                </a:solidFill>
                <a:latin typeface="Avenir"/>
                <a:ea typeface="Avenir"/>
                <a:cs typeface="Avenir"/>
                <a:sym typeface="Avenir"/>
              </a:defRPr>
            </a:lvl3pPr>
            <a:lvl4pPr marL="1828800" lvl="3" indent="-228600" algn="ctr">
              <a:lnSpc>
                <a:spcPct val="100000"/>
              </a:lnSpc>
              <a:spcBef>
                <a:spcPts val="0"/>
              </a:spcBef>
              <a:spcAft>
                <a:spcPts val="0"/>
              </a:spcAft>
              <a:buClr>
                <a:srgbClr val="525655"/>
              </a:buClr>
              <a:buSzPts val="5400"/>
              <a:buFont typeface="Avenir"/>
              <a:buNone/>
              <a:defRPr sz="5400" i="0">
                <a:solidFill>
                  <a:srgbClr val="525655"/>
                </a:solidFill>
                <a:latin typeface="Avenir"/>
                <a:ea typeface="Avenir"/>
                <a:cs typeface="Avenir"/>
                <a:sym typeface="Avenir"/>
              </a:defRPr>
            </a:lvl4pPr>
            <a:lvl5pPr marL="2286000" lvl="4" indent="-228600" algn="ctr">
              <a:lnSpc>
                <a:spcPct val="100000"/>
              </a:lnSpc>
              <a:spcBef>
                <a:spcPts val="0"/>
              </a:spcBef>
              <a:spcAft>
                <a:spcPts val="0"/>
              </a:spcAft>
              <a:buClr>
                <a:srgbClr val="525655"/>
              </a:buClr>
              <a:buSzPts val="5400"/>
              <a:buFont typeface="Avenir"/>
              <a:buNone/>
              <a:defRPr sz="5400" i="0">
                <a:solidFill>
                  <a:srgbClr val="525655"/>
                </a:solidFill>
                <a:latin typeface="Avenir"/>
                <a:ea typeface="Avenir"/>
                <a:cs typeface="Avenir"/>
                <a:sym typeface="Avenir"/>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8" name="Google Shape;48;p17"/>
          <p:cNvSpPr>
            <a:spLocks noGrp="1"/>
          </p:cNvSpPr>
          <p:nvPr>
            <p:ph type="pic" idx="2"/>
          </p:nvPr>
        </p:nvSpPr>
        <p:spPr>
          <a:xfrm>
            <a:off x="506320" y="4666484"/>
            <a:ext cx="23359044" cy="474553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8000"/>
              <a:buFont typeface="Libre Baskerville"/>
              <a:buNone/>
              <a:defRPr sz="8000" b="0" i="1" u="none" strike="noStrike" cap="none">
                <a:solidFill>
                  <a:srgbClr val="000000"/>
                </a:solidFill>
                <a:latin typeface="Libre Baskerville"/>
                <a:ea typeface="Libre Baskerville"/>
                <a:cs typeface="Libre Baskerville"/>
                <a:sym typeface="Libre Baskerville"/>
              </a:defRPr>
            </a:lvl1pPr>
            <a:lvl2pPr marR="0" lvl="1" algn="l" rtl="0">
              <a:lnSpc>
                <a:spcPct val="100000"/>
              </a:lnSpc>
              <a:spcBef>
                <a:spcPts val="0"/>
              </a:spcBef>
              <a:spcAft>
                <a:spcPts val="0"/>
              </a:spcAft>
              <a:buClr>
                <a:srgbClr val="000000"/>
              </a:buClr>
              <a:buSzPts val="8000"/>
              <a:buFont typeface="Libre Baskerville"/>
              <a:buNone/>
              <a:defRPr sz="8000" b="0" i="1" u="none" strike="noStrike" cap="none">
                <a:solidFill>
                  <a:srgbClr val="000000"/>
                </a:solidFill>
                <a:latin typeface="Libre Baskerville"/>
                <a:ea typeface="Libre Baskerville"/>
                <a:cs typeface="Libre Baskerville"/>
                <a:sym typeface="Libre Baskerville"/>
              </a:defRPr>
            </a:lvl2pPr>
            <a:lvl3pPr marR="0" lvl="2" algn="l" rtl="0">
              <a:lnSpc>
                <a:spcPct val="100000"/>
              </a:lnSpc>
              <a:spcBef>
                <a:spcPts val="0"/>
              </a:spcBef>
              <a:spcAft>
                <a:spcPts val="0"/>
              </a:spcAft>
              <a:buClr>
                <a:srgbClr val="000000"/>
              </a:buClr>
              <a:buSzPts val="8000"/>
              <a:buFont typeface="Libre Baskerville"/>
              <a:buNone/>
              <a:defRPr sz="8000" b="0" i="1" u="none" strike="noStrike" cap="none">
                <a:solidFill>
                  <a:srgbClr val="000000"/>
                </a:solidFill>
                <a:latin typeface="Libre Baskerville"/>
                <a:ea typeface="Libre Baskerville"/>
                <a:cs typeface="Libre Baskerville"/>
                <a:sym typeface="Libre Baskerville"/>
              </a:defRPr>
            </a:lvl3pPr>
            <a:lvl4pPr marR="0" lvl="3" algn="l" rtl="0">
              <a:lnSpc>
                <a:spcPct val="100000"/>
              </a:lnSpc>
              <a:spcBef>
                <a:spcPts val="0"/>
              </a:spcBef>
              <a:spcAft>
                <a:spcPts val="0"/>
              </a:spcAft>
              <a:buClr>
                <a:srgbClr val="000000"/>
              </a:buClr>
              <a:buSzPts val="8000"/>
              <a:buFont typeface="Libre Baskerville"/>
              <a:buNone/>
              <a:defRPr sz="8000" b="0" i="1" u="none" strike="noStrike" cap="none">
                <a:solidFill>
                  <a:srgbClr val="000000"/>
                </a:solidFill>
                <a:latin typeface="Libre Baskerville"/>
                <a:ea typeface="Libre Baskerville"/>
                <a:cs typeface="Libre Baskerville"/>
                <a:sym typeface="Libre Baskerville"/>
              </a:defRPr>
            </a:lvl4pPr>
            <a:lvl5pPr marR="0" lvl="4" algn="l" rtl="0">
              <a:lnSpc>
                <a:spcPct val="100000"/>
              </a:lnSpc>
              <a:spcBef>
                <a:spcPts val="0"/>
              </a:spcBef>
              <a:spcAft>
                <a:spcPts val="0"/>
              </a:spcAft>
              <a:buClr>
                <a:srgbClr val="000000"/>
              </a:buClr>
              <a:buSzPts val="8000"/>
              <a:buFont typeface="Libre Baskerville"/>
              <a:buNone/>
              <a:defRPr sz="8000" b="0" i="1" u="none" strike="noStrike" cap="none">
                <a:solidFill>
                  <a:srgbClr val="000000"/>
                </a:solidFill>
                <a:latin typeface="Libre Baskerville"/>
                <a:ea typeface="Libre Baskerville"/>
                <a:cs typeface="Libre Baskerville"/>
                <a:sym typeface="Libre Baskerville"/>
              </a:defRPr>
            </a:lvl5pPr>
            <a:lvl6pPr marR="0" lvl="5" algn="l" rtl="0">
              <a:lnSpc>
                <a:spcPct val="100000"/>
              </a:lnSpc>
              <a:spcBef>
                <a:spcPts val="0"/>
              </a:spcBef>
              <a:spcAft>
                <a:spcPts val="0"/>
              </a:spcAft>
              <a:buClr>
                <a:srgbClr val="000000"/>
              </a:buClr>
              <a:buSzPts val="8000"/>
              <a:buFont typeface="Libre Baskerville"/>
              <a:buNone/>
              <a:defRPr sz="8000" b="0" i="1" u="none" strike="noStrike" cap="none">
                <a:solidFill>
                  <a:srgbClr val="000000"/>
                </a:solidFill>
                <a:latin typeface="Libre Baskerville"/>
                <a:ea typeface="Libre Baskerville"/>
                <a:cs typeface="Libre Baskerville"/>
                <a:sym typeface="Libre Baskerville"/>
              </a:defRPr>
            </a:lvl6pPr>
            <a:lvl7pPr marR="0" lvl="6" algn="l" rtl="0">
              <a:lnSpc>
                <a:spcPct val="100000"/>
              </a:lnSpc>
              <a:spcBef>
                <a:spcPts val="0"/>
              </a:spcBef>
              <a:spcAft>
                <a:spcPts val="0"/>
              </a:spcAft>
              <a:buClr>
                <a:srgbClr val="000000"/>
              </a:buClr>
              <a:buSzPts val="8000"/>
              <a:buFont typeface="Libre Baskerville"/>
              <a:buNone/>
              <a:defRPr sz="8000" b="0" i="1" u="none" strike="noStrike" cap="none">
                <a:solidFill>
                  <a:srgbClr val="000000"/>
                </a:solidFill>
                <a:latin typeface="Libre Baskerville"/>
                <a:ea typeface="Libre Baskerville"/>
                <a:cs typeface="Libre Baskerville"/>
                <a:sym typeface="Libre Baskerville"/>
              </a:defRPr>
            </a:lvl7pPr>
            <a:lvl8pPr marR="0" lvl="7" algn="l" rtl="0">
              <a:lnSpc>
                <a:spcPct val="100000"/>
              </a:lnSpc>
              <a:spcBef>
                <a:spcPts val="0"/>
              </a:spcBef>
              <a:spcAft>
                <a:spcPts val="0"/>
              </a:spcAft>
              <a:buClr>
                <a:srgbClr val="000000"/>
              </a:buClr>
              <a:buSzPts val="8000"/>
              <a:buFont typeface="Libre Baskerville"/>
              <a:buNone/>
              <a:defRPr sz="8000" b="0" i="1" u="none" strike="noStrike" cap="none">
                <a:solidFill>
                  <a:srgbClr val="000000"/>
                </a:solidFill>
                <a:latin typeface="Libre Baskerville"/>
                <a:ea typeface="Libre Baskerville"/>
                <a:cs typeface="Libre Baskerville"/>
                <a:sym typeface="Libre Baskerville"/>
              </a:defRPr>
            </a:lvl8pPr>
            <a:lvl9pPr marR="0" lvl="8" algn="l" rtl="0">
              <a:lnSpc>
                <a:spcPct val="100000"/>
              </a:lnSpc>
              <a:spcBef>
                <a:spcPts val="0"/>
              </a:spcBef>
              <a:spcAft>
                <a:spcPts val="0"/>
              </a:spcAft>
              <a:buClr>
                <a:srgbClr val="000000"/>
              </a:buClr>
              <a:buSzPts val="8000"/>
              <a:buFont typeface="Libre Baskerville"/>
              <a:buNone/>
              <a:defRPr sz="8000" b="0" i="1" u="none" strike="noStrike" cap="none">
                <a:solidFill>
                  <a:srgbClr val="000000"/>
                </a:solidFill>
                <a:latin typeface="Libre Baskerville"/>
                <a:ea typeface="Libre Baskerville"/>
                <a:cs typeface="Libre Baskerville"/>
                <a:sym typeface="Libre Baskerville"/>
              </a:defRPr>
            </a:lvl9pPr>
          </a:lstStyle>
          <a:p>
            <a:endParaRPr/>
          </a:p>
        </p:txBody>
      </p:sp>
      <p:sp>
        <p:nvSpPr>
          <p:cNvPr id="49" name="Google Shape;49;p17"/>
          <p:cNvSpPr txBox="1">
            <a:spLocks noGrp="1"/>
          </p:cNvSpPr>
          <p:nvPr>
            <p:ph type="body" idx="3"/>
          </p:nvPr>
        </p:nvSpPr>
        <p:spPr>
          <a:xfrm>
            <a:off x="506320" y="10087015"/>
            <a:ext cx="5894389" cy="709613"/>
          </a:xfrm>
          <a:prstGeom prst="rect">
            <a:avLst/>
          </a:prstGeom>
          <a:noFill/>
          <a:ln>
            <a:noFill/>
          </a:ln>
        </p:spPr>
        <p:txBody>
          <a:bodyPr spcFirstLastPara="1" wrap="square" lIns="49225" tIns="49225" rIns="49225" bIns="49225" anchor="t" anchorCtr="0">
            <a:normAutofit/>
          </a:bodyPr>
          <a:lstStyle>
            <a:lvl1pPr marL="457200" lvl="0" indent="-228600" algn="l">
              <a:lnSpc>
                <a:spcPct val="100000"/>
              </a:lnSpc>
              <a:spcBef>
                <a:spcPts val="0"/>
              </a:spcBef>
              <a:spcAft>
                <a:spcPts val="0"/>
              </a:spcAft>
              <a:buClr>
                <a:srgbClr val="525655"/>
              </a:buClr>
              <a:buSzPts val="2000"/>
              <a:buFont typeface="Avenir"/>
              <a:buNone/>
              <a:defRPr sz="2000" i="0" cap="none">
                <a:solidFill>
                  <a:srgbClr val="525655"/>
                </a:solidFill>
                <a:latin typeface="Avenir"/>
                <a:ea typeface="Avenir"/>
                <a:cs typeface="Avenir"/>
                <a:sym typeface="Avenir"/>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50" name="Google Shape;50;p17"/>
          <p:cNvSpPr txBox="1">
            <a:spLocks noGrp="1"/>
          </p:cNvSpPr>
          <p:nvPr>
            <p:ph type="sldNum" idx="12"/>
          </p:nvPr>
        </p:nvSpPr>
        <p:spPr>
          <a:xfrm>
            <a:off x="11974900" y="12890851"/>
            <a:ext cx="421888" cy="428695"/>
          </a:xfrm>
          <a:prstGeom prst="rect">
            <a:avLst/>
          </a:prstGeom>
          <a:noFill/>
          <a:ln>
            <a:noFill/>
          </a:ln>
        </p:spPr>
        <p:txBody>
          <a:bodyPr spcFirstLastPara="1" wrap="square" lIns="49225" tIns="49225" rIns="49225" bIns="49225" anchor="t" anchorCtr="0">
            <a:spAutoFit/>
          </a:bodyPr>
          <a:lstStyle>
            <a:lvl1pPr marL="0" marR="0" lvl="0"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Emphasis Slide">
  <p:cSld name="1_Emphasis Slide">
    <p:bg>
      <p:bgPr>
        <a:solidFill>
          <a:srgbClr val="FFFFFF"/>
        </a:solidFill>
        <a:effectLst/>
      </p:bgPr>
    </p:bg>
    <p:spTree>
      <p:nvGrpSpPr>
        <p:cNvPr id="1" name="Shape 51"/>
        <p:cNvGrpSpPr/>
        <p:nvPr/>
      </p:nvGrpSpPr>
      <p:grpSpPr>
        <a:xfrm>
          <a:off x="0" y="0"/>
          <a:ext cx="0" cy="0"/>
          <a:chOff x="0" y="0"/>
          <a:chExt cx="0" cy="0"/>
        </a:xfrm>
      </p:grpSpPr>
      <p:pic>
        <p:nvPicPr>
          <p:cNvPr id="52" name="Google Shape;52;p18" descr="Picture 5"/>
          <p:cNvPicPr preferRelativeResize="0"/>
          <p:nvPr/>
        </p:nvPicPr>
        <p:blipFill rotWithShape="1">
          <a:blip r:embed="rId2">
            <a:alphaModFix/>
          </a:blip>
          <a:srcRect/>
          <a:stretch/>
        </p:blipFill>
        <p:spPr>
          <a:xfrm>
            <a:off x="22162272" y="12298139"/>
            <a:ext cx="1780096" cy="1021411"/>
          </a:xfrm>
          <a:prstGeom prst="rect">
            <a:avLst/>
          </a:prstGeom>
          <a:noFill/>
          <a:ln>
            <a:noFill/>
          </a:ln>
        </p:spPr>
      </p:pic>
      <p:sp>
        <p:nvSpPr>
          <p:cNvPr id="53" name="Google Shape;53;p18"/>
          <p:cNvSpPr txBox="1">
            <a:spLocks noGrp="1"/>
          </p:cNvSpPr>
          <p:nvPr>
            <p:ph type="body" idx="1"/>
          </p:nvPr>
        </p:nvSpPr>
        <p:spPr>
          <a:xfrm>
            <a:off x="4579337" y="6069012"/>
            <a:ext cx="15213013" cy="3832226"/>
          </a:xfrm>
          <a:prstGeom prst="rect">
            <a:avLst/>
          </a:prstGeom>
          <a:noFill/>
          <a:ln>
            <a:noFill/>
          </a:ln>
        </p:spPr>
        <p:txBody>
          <a:bodyPr spcFirstLastPara="1" wrap="square" lIns="49225" tIns="49225" rIns="49225" bIns="49225" anchor="t" anchorCtr="0">
            <a:normAutofit/>
          </a:bodyPr>
          <a:lstStyle>
            <a:lvl1pPr marL="457200" lvl="0" indent="-228600" algn="ctr">
              <a:lnSpc>
                <a:spcPct val="90000"/>
              </a:lnSpc>
              <a:spcBef>
                <a:spcPts val="0"/>
              </a:spcBef>
              <a:spcAft>
                <a:spcPts val="0"/>
              </a:spcAft>
              <a:buClr>
                <a:srgbClr val="7B817F"/>
              </a:buClr>
              <a:buSzPts val="6600"/>
              <a:buFont typeface="Avenir"/>
              <a:buNone/>
              <a:defRPr sz="6600" i="0">
                <a:solidFill>
                  <a:srgbClr val="7B817F"/>
                </a:solidFill>
                <a:latin typeface="Avenir"/>
                <a:ea typeface="Avenir"/>
                <a:cs typeface="Avenir"/>
                <a:sym typeface="Avenir"/>
              </a:defRPr>
            </a:lvl1pPr>
            <a:lvl2pPr marL="914400" lvl="1" indent="-228600" algn="ctr">
              <a:lnSpc>
                <a:spcPct val="90000"/>
              </a:lnSpc>
              <a:spcBef>
                <a:spcPts val="0"/>
              </a:spcBef>
              <a:spcAft>
                <a:spcPts val="0"/>
              </a:spcAft>
              <a:buClr>
                <a:srgbClr val="7B817F"/>
              </a:buClr>
              <a:buSzPts val="6600"/>
              <a:buFont typeface="Avenir"/>
              <a:buNone/>
              <a:defRPr sz="6600" i="0">
                <a:solidFill>
                  <a:srgbClr val="7B817F"/>
                </a:solidFill>
                <a:latin typeface="Avenir"/>
                <a:ea typeface="Avenir"/>
                <a:cs typeface="Avenir"/>
                <a:sym typeface="Avenir"/>
              </a:defRPr>
            </a:lvl2pPr>
            <a:lvl3pPr marL="1371600" lvl="2" indent="-228600" algn="ctr">
              <a:lnSpc>
                <a:spcPct val="90000"/>
              </a:lnSpc>
              <a:spcBef>
                <a:spcPts val="0"/>
              </a:spcBef>
              <a:spcAft>
                <a:spcPts val="0"/>
              </a:spcAft>
              <a:buClr>
                <a:srgbClr val="7B817F"/>
              </a:buClr>
              <a:buSzPts val="6600"/>
              <a:buFont typeface="Avenir"/>
              <a:buNone/>
              <a:defRPr sz="6600" i="0">
                <a:solidFill>
                  <a:srgbClr val="7B817F"/>
                </a:solidFill>
                <a:latin typeface="Avenir"/>
                <a:ea typeface="Avenir"/>
                <a:cs typeface="Avenir"/>
                <a:sym typeface="Avenir"/>
              </a:defRPr>
            </a:lvl3pPr>
            <a:lvl4pPr marL="1828800" lvl="3" indent="-228600" algn="ctr">
              <a:lnSpc>
                <a:spcPct val="90000"/>
              </a:lnSpc>
              <a:spcBef>
                <a:spcPts val="0"/>
              </a:spcBef>
              <a:spcAft>
                <a:spcPts val="0"/>
              </a:spcAft>
              <a:buClr>
                <a:srgbClr val="7B817F"/>
              </a:buClr>
              <a:buSzPts val="6600"/>
              <a:buFont typeface="Avenir"/>
              <a:buNone/>
              <a:defRPr sz="6600" i="0">
                <a:solidFill>
                  <a:srgbClr val="7B817F"/>
                </a:solidFill>
                <a:latin typeface="Avenir"/>
                <a:ea typeface="Avenir"/>
                <a:cs typeface="Avenir"/>
                <a:sym typeface="Avenir"/>
              </a:defRPr>
            </a:lvl4pPr>
            <a:lvl5pPr marL="2286000" lvl="4" indent="-228600" algn="ctr">
              <a:lnSpc>
                <a:spcPct val="90000"/>
              </a:lnSpc>
              <a:spcBef>
                <a:spcPts val="0"/>
              </a:spcBef>
              <a:spcAft>
                <a:spcPts val="0"/>
              </a:spcAft>
              <a:buClr>
                <a:srgbClr val="7B817F"/>
              </a:buClr>
              <a:buSzPts val="6600"/>
              <a:buFont typeface="Avenir"/>
              <a:buNone/>
              <a:defRPr sz="6600" i="0">
                <a:solidFill>
                  <a:srgbClr val="7B817F"/>
                </a:solidFill>
                <a:latin typeface="Avenir"/>
                <a:ea typeface="Avenir"/>
                <a:cs typeface="Avenir"/>
                <a:sym typeface="Avenir"/>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54" name="Google Shape;54;p18"/>
          <p:cNvSpPr txBox="1">
            <a:spLocks noGrp="1"/>
          </p:cNvSpPr>
          <p:nvPr>
            <p:ph type="sldNum" idx="12"/>
          </p:nvPr>
        </p:nvSpPr>
        <p:spPr>
          <a:xfrm>
            <a:off x="11974900" y="12890851"/>
            <a:ext cx="421888" cy="428695"/>
          </a:xfrm>
          <a:prstGeom prst="rect">
            <a:avLst/>
          </a:prstGeom>
          <a:noFill/>
          <a:ln>
            <a:noFill/>
          </a:ln>
        </p:spPr>
        <p:txBody>
          <a:bodyPr spcFirstLastPara="1" wrap="square" lIns="49225" tIns="49225" rIns="49225" bIns="49225" anchor="t" anchorCtr="0">
            <a:spAutoFit/>
          </a:bodyPr>
          <a:lstStyle>
            <a:lvl1pPr marL="0" marR="0" lvl="0"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Ender - Clean">
  <p:cSld name="Section Ender - Clean">
    <p:spTree>
      <p:nvGrpSpPr>
        <p:cNvPr id="1" name="Shape 55"/>
        <p:cNvGrpSpPr/>
        <p:nvPr/>
      </p:nvGrpSpPr>
      <p:grpSpPr>
        <a:xfrm>
          <a:off x="0" y="0"/>
          <a:ext cx="0" cy="0"/>
          <a:chOff x="0" y="0"/>
          <a:chExt cx="0" cy="0"/>
        </a:xfrm>
      </p:grpSpPr>
      <p:sp>
        <p:nvSpPr>
          <p:cNvPr id="56" name="Google Shape;56;p19"/>
          <p:cNvSpPr txBox="1"/>
          <p:nvPr/>
        </p:nvSpPr>
        <p:spPr>
          <a:xfrm>
            <a:off x="4487712" y="6256301"/>
            <a:ext cx="15408576" cy="1203395"/>
          </a:xfrm>
          <a:prstGeom prst="rect">
            <a:avLst/>
          </a:prstGeom>
          <a:noFill/>
          <a:ln>
            <a:noFill/>
          </a:ln>
        </p:spPr>
        <p:txBody>
          <a:bodyPr spcFirstLastPara="1" wrap="square" lIns="49225" tIns="49225" rIns="49225" bIns="49225" anchor="t" anchorCtr="0">
            <a:spAutoFit/>
          </a:bodyPr>
          <a:lstStyle/>
          <a:p>
            <a:pPr marL="0" marR="0" lvl="0" indent="0" algn="ctr" rtl="0">
              <a:lnSpc>
                <a:spcPct val="90000"/>
              </a:lnSpc>
              <a:spcBef>
                <a:spcPts val="0"/>
              </a:spcBef>
              <a:spcAft>
                <a:spcPts val="0"/>
              </a:spcAft>
              <a:buClr>
                <a:srgbClr val="7A797B"/>
              </a:buClr>
              <a:buSzPts val="6400"/>
              <a:buFont typeface="Avenir"/>
              <a:buNone/>
            </a:pPr>
            <a:r>
              <a:rPr lang="en-US" sz="6400" b="0" i="0" u="none" strike="noStrike" cap="none">
                <a:solidFill>
                  <a:srgbClr val="7A797B"/>
                </a:solidFill>
                <a:latin typeface="Avenir"/>
                <a:ea typeface="Avenir"/>
                <a:cs typeface="Avenir"/>
                <a:sym typeface="Avenir"/>
              </a:rPr>
              <a:t>Section Starter/Ender</a:t>
            </a:r>
            <a:endParaRPr sz="1400" b="0" i="0" u="none" strike="noStrike" cap="none">
              <a:solidFill>
                <a:srgbClr val="000000"/>
              </a:solidFill>
              <a:latin typeface="Arial"/>
              <a:ea typeface="Arial"/>
              <a:cs typeface="Arial"/>
              <a:sym typeface="Arial"/>
            </a:endParaRPr>
          </a:p>
        </p:txBody>
      </p:sp>
      <p:sp>
        <p:nvSpPr>
          <p:cNvPr id="57" name="Google Shape;57;p19"/>
          <p:cNvSpPr txBox="1">
            <a:spLocks noGrp="1"/>
          </p:cNvSpPr>
          <p:nvPr>
            <p:ph type="sldNum" idx="12"/>
          </p:nvPr>
        </p:nvSpPr>
        <p:spPr>
          <a:xfrm>
            <a:off x="11974900" y="12890851"/>
            <a:ext cx="421888" cy="428695"/>
          </a:xfrm>
          <a:prstGeom prst="rect">
            <a:avLst/>
          </a:prstGeom>
          <a:noFill/>
          <a:ln>
            <a:noFill/>
          </a:ln>
        </p:spPr>
        <p:txBody>
          <a:bodyPr spcFirstLastPara="1" wrap="square" lIns="49225" tIns="49225" rIns="49225" bIns="49225" anchor="t" anchorCtr="0">
            <a:spAutoFit/>
          </a:bodyPr>
          <a:lstStyle>
            <a:lvl1pPr marL="0" marR="0" lvl="0"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Body Slide">
  <p:cSld name="1_Body Slide">
    <p:bg>
      <p:bgPr>
        <a:solidFill>
          <a:srgbClr val="FFFFFF"/>
        </a:solidFill>
        <a:effectLst/>
      </p:bgPr>
    </p:bg>
    <p:spTree>
      <p:nvGrpSpPr>
        <p:cNvPr id="1" name="Shape 11"/>
        <p:cNvGrpSpPr/>
        <p:nvPr/>
      </p:nvGrpSpPr>
      <p:grpSpPr>
        <a:xfrm>
          <a:off x="0" y="0"/>
          <a:ext cx="0" cy="0"/>
          <a:chOff x="0" y="0"/>
          <a:chExt cx="0" cy="0"/>
        </a:xfrm>
      </p:grpSpPr>
      <p:sp>
        <p:nvSpPr>
          <p:cNvPr id="12" name="Google Shape;12;p8"/>
          <p:cNvSpPr txBox="1">
            <a:spLocks noGrp="1"/>
          </p:cNvSpPr>
          <p:nvPr>
            <p:ph type="body" idx="1"/>
          </p:nvPr>
        </p:nvSpPr>
        <p:spPr>
          <a:xfrm>
            <a:off x="3310211" y="3392394"/>
            <a:ext cx="10190164" cy="866776"/>
          </a:xfrm>
          <a:prstGeom prst="rect">
            <a:avLst/>
          </a:prstGeom>
          <a:noFill/>
          <a:ln>
            <a:noFill/>
          </a:ln>
        </p:spPr>
        <p:txBody>
          <a:bodyPr spcFirstLastPara="1" wrap="square" lIns="49225" tIns="49225" rIns="49225" bIns="49225" anchor="t" anchorCtr="0">
            <a:normAutofit/>
          </a:bodyPr>
          <a:lstStyle>
            <a:lvl1pPr marL="457200" lvl="0" indent="-228600" algn="l">
              <a:lnSpc>
                <a:spcPct val="100000"/>
              </a:lnSpc>
              <a:spcBef>
                <a:spcPts val="0"/>
              </a:spcBef>
              <a:spcAft>
                <a:spcPts val="0"/>
              </a:spcAft>
              <a:buClr>
                <a:srgbClr val="7B817F"/>
              </a:buClr>
              <a:buSzPts val="4000"/>
              <a:buFont typeface="Avenir"/>
              <a:buNone/>
              <a:defRPr sz="4000" i="0" cap="none">
                <a:solidFill>
                  <a:srgbClr val="7B817F"/>
                </a:solidFill>
                <a:latin typeface="Avenir"/>
                <a:ea typeface="Avenir"/>
                <a:cs typeface="Avenir"/>
                <a:sym typeface="Avenir"/>
              </a:defRPr>
            </a:lvl1pPr>
            <a:lvl2pPr marL="914400" lvl="1" indent="-228600" algn="l">
              <a:lnSpc>
                <a:spcPct val="100000"/>
              </a:lnSpc>
              <a:spcBef>
                <a:spcPts val="0"/>
              </a:spcBef>
              <a:spcAft>
                <a:spcPts val="0"/>
              </a:spcAft>
              <a:buClr>
                <a:srgbClr val="7B817F"/>
              </a:buClr>
              <a:buSzPts val="4000"/>
              <a:buFont typeface="Avenir"/>
              <a:buNone/>
              <a:defRPr sz="4000" i="0" cap="none">
                <a:solidFill>
                  <a:srgbClr val="7B817F"/>
                </a:solidFill>
                <a:latin typeface="Avenir"/>
                <a:ea typeface="Avenir"/>
                <a:cs typeface="Avenir"/>
                <a:sym typeface="Avenir"/>
              </a:defRPr>
            </a:lvl2pPr>
            <a:lvl3pPr marL="1371600" lvl="2" indent="-228600" algn="l">
              <a:lnSpc>
                <a:spcPct val="100000"/>
              </a:lnSpc>
              <a:spcBef>
                <a:spcPts val="0"/>
              </a:spcBef>
              <a:spcAft>
                <a:spcPts val="0"/>
              </a:spcAft>
              <a:buClr>
                <a:srgbClr val="7B817F"/>
              </a:buClr>
              <a:buSzPts val="4000"/>
              <a:buFont typeface="Avenir"/>
              <a:buNone/>
              <a:defRPr sz="4000" i="0" cap="none">
                <a:solidFill>
                  <a:srgbClr val="7B817F"/>
                </a:solidFill>
                <a:latin typeface="Avenir"/>
                <a:ea typeface="Avenir"/>
                <a:cs typeface="Avenir"/>
                <a:sym typeface="Avenir"/>
              </a:defRPr>
            </a:lvl3pPr>
            <a:lvl4pPr marL="1828800" lvl="3" indent="-228600" algn="l">
              <a:lnSpc>
                <a:spcPct val="100000"/>
              </a:lnSpc>
              <a:spcBef>
                <a:spcPts val="0"/>
              </a:spcBef>
              <a:spcAft>
                <a:spcPts val="0"/>
              </a:spcAft>
              <a:buClr>
                <a:srgbClr val="7B817F"/>
              </a:buClr>
              <a:buSzPts val="4000"/>
              <a:buFont typeface="Avenir"/>
              <a:buNone/>
              <a:defRPr sz="4000" i="0" cap="none">
                <a:solidFill>
                  <a:srgbClr val="7B817F"/>
                </a:solidFill>
                <a:latin typeface="Avenir"/>
                <a:ea typeface="Avenir"/>
                <a:cs typeface="Avenir"/>
                <a:sym typeface="Avenir"/>
              </a:defRPr>
            </a:lvl4pPr>
            <a:lvl5pPr marL="2286000" lvl="4" indent="-228600" algn="l">
              <a:lnSpc>
                <a:spcPct val="100000"/>
              </a:lnSpc>
              <a:spcBef>
                <a:spcPts val="0"/>
              </a:spcBef>
              <a:spcAft>
                <a:spcPts val="0"/>
              </a:spcAft>
              <a:buClr>
                <a:srgbClr val="7B817F"/>
              </a:buClr>
              <a:buSzPts val="4000"/>
              <a:buFont typeface="Avenir"/>
              <a:buNone/>
              <a:defRPr sz="4000" i="0" cap="none">
                <a:solidFill>
                  <a:srgbClr val="7B817F"/>
                </a:solidFill>
                <a:latin typeface="Avenir"/>
                <a:ea typeface="Avenir"/>
                <a:cs typeface="Avenir"/>
                <a:sym typeface="Avenir"/>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3" name="Google Shape;13;p8"/>
          <p:cNvSpPr txBox="1">
            <a:spLocks noGrp="1"/>
          </p:cNvSpPr>
          <p:nvPr>
            <p:ph type="body" idx="2"/>
          </p:nvPr>
        </p:nvSpPr>
        <p:spPr>
          <a:xfrm>
            <a:off x="3310211" y="5028760"/>
            <a:ext cx="15072384" cy="5849940"/>
          </a:xfrm>
          <a:prstGeom prst="rect">
            <a:avLst/>
          </a:prstGeom>
          <a:noFill/>
          <a:ln>
            <a:noFill/>
          </a:ln>
        </p:spPr>
        <p:txBody>
          <a:bodyPr spcFirstLastPara="1" wrap="square" lIns="49225" tIns="49225" rIns="49225" bIns="49225" anchor="t" anchorCtr="0">
            <a:normAutofit/>
          </a:bodyPr>
          <a:lstStyle>
            <a:lvl1pPr marL="457200" lvl="0" indent="-228600" algn="l">
              <a:lnSpc>
                <a:spcPct val="100000"/>
              </a:lnSpc>
              <a:spcBef>
                <a:spcPts val="0"/>
              </a:spcBef>
              <a:spcAft>
                <a:spcPts val="0"/>
              </a:spcAft>
              <a:buClr>
                <a:srgbClr val="7B817F"/>
              </a:buClr>
              <a:buSzPts val="4000"/>
              <a:buFont typeface="Avenir"/>
              <a:buNone/>
              <a:defRPr sz="4000" i="0">
                <a:solidFill>
                  <a:srgbClr val="7B817F"/>
                </a:solidFill>
                <a:latin typeface="Avenir"/>
                <a:ea typeface="Avenir"/>
                <a:cs typeface="Avenir"/>
                <a:sym typeface="Avenir"/>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4" name="Google Shape;14;p8"/>
          <p:cNvSpPr txBox="1">
            <a:spLocks noGrp="1"/>
          </p:cNvSpPr>
          <p:nvPr>
            <p:ph type="sldNum" idx="12"/>
          </p:nvPr>
        </p:nvSpPr>
        <p:spPr>
          <a:xfrm>
            <a:off x="11974900" y="12890851"/>
            <a:ext cx="421888" cy="428695"/>
          </a:xfrm>
          <a:prstGeom prst="rect">
            <a:avLst/>
          </a:prstGeom>
          <a:noFill/>
          <a:ln>
            <a:noFill/>
          </a:ln>
        </p:spPr>
        <p:txBody>
          <a:bodyPr spcFirstLastPara="1" wrap="square" lIns="49225" tIns="49225" rIns="49225" bIns="49225" anchor="t" anchorCtr="0">
            <a:spAutoFit/>
          </a:bodyPr>
          <a:lstStyle>
            <a:lvl1pPr marL="0" marR="0" lvl="0"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ue Header Image" type="title">
  <p:cSld name="TITLE">
    <p:bg>
      <p:bgPr>
        <a:solidFill>
          <a:srgbClr val="FFFFFF"/>
        </a:solidFill>
        <a:effectLst/>
      </p:bgPr>
    </p:bg>
    <p:spTree>
      <p:nvGrpSpPr>
        <p:cNvPr id="1" name="Shape 15"/>
        <p:cNvGrpSpPr/>
        <p:nvPr/>
      </p:nvGrpSpPr>
      <p:grpSpPr>
        <a:xfrm>
          <a:off x="0" y="0"/>
          <a:ext cx="0" cy="0"/>
          <a:chOff x="0" y="0"/>
          <a:chExt cx="0" cy="0"/>
        </a:xfrm>
      </p:grpSpPr>
      <p:pic>
        <p:nvPicPr>
          <p:cNvPr id="16" name="Google Shape;16;p9" descr="Title-Card-Blue.png"/>
          <p:cNvPicPr preferRelativeResize="0"/>
          <p:nvPr/>
        </p:nvPicPr>
        <p:blipFill rotWithShape="1">
          <a:blip r:embed="rId2">
            <a:alphaModFix/>
          </a:blip>
          <a:srcRect/>
          <a:stretch/>
        </p:blipFill>
        <p:spPr>
          <a:xfrm>
            <a:off x="0" y="0"/>
            <a:ext cx="24384000" cy="13716000"/>
          </a:xfrm>
          <a:prstGeom prst="rect">
            <a:avLst/>
          </a:prstGeom>
          <a:noFill/>
          <a:ln>
            <a:noFill/>
          </a:ln>
        </p:spPr>
      </p:pic>
      <p:sp>
        <p:nvSpPr>
          <p:cNvPr id="17" name="Google Shape;17;p9"/>
          <p:cNvSpPr txBox="1">
            <a:spLocks noGrp="1"/>
          </p:cNvSpPr>
          <p:nvPr>
            <p:ph type="sldNum" idx="12"/>
          </p:nvPr>
        </p:nvSpPr>
        <p:spPr>
          <a:xfrm>
            <a:off x="11974900" y="12681301"/>
            <a:ext cx="421888" cy="428695"/>
          </a:xfrm>
          <a:prstGeom prst="rect">
            <a:avLst/>
          </a:prstGeom>
          <a:noFill/>
          <a:ln>
            <a:noFill/>
          </a:ln>
        </p:spPr>
        <p:txBody>
          <a:bodyPr spcFirstLastPara="1" wrap="square" lIns="49225" tIns="49225" rIns="49225" bIns="49225" anchor="t" anchorCtr="0">
            <a:spAutoFit/>
          </a:bodyPr>
          <a:lstStyle>
            <a:lvl1pPr marL="0" marR="0" lvl="0"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Section Starter - Clean">
  <p:cSld name="1_Section Starter - Clean">
    <p:spTree>
      <p:nvGrpSpPr>
        <p:cNvPr id="1" name="Shape 18"/>
        <p:cNvGrpSpPr/>
        <p:nvPr/>
      </p:nvGrpSpPr>
      <p:grpSpPr>
        <a:xfrm>
          <a:off x="0" y="0"/>
          <a:ext cx="0" cy="0"/>
          <a:chOff x="0" y="0"/>
          <a:chExt cx="0" cy="0"/>
        </a:xfrm>
      </p:grpSpPr>
      <p:sp>
        <p:nvSpPr>
          <p:cNvPr id="19" name="Google Shape;19;p10"/>
          <p:cNvSpPr txBox="1">
            <a:spLocks noGrp="1"/>
          </p:cNvSpPr>
          <p:nvPr>
            <p:ph type="body" idx="1"/>
          </p:nvPr>
        </p:nvSpPr>
        <p:spPr>
          <a:xfrm>
            <a:off x="7786879" y="5676077"/>
            <a:ext cx="8797926" cy="519113"/>
          </a:xfrm>
          <a:prstGeom prst="rect">
            <a:avLst/>
          </a:prstGeom>
          <a:noFill/>
          <a:ln>
            <a:noFill/>
          </a:ln>
        </p:spPr>
        <p:txBody>
          <a:bodyPr spcFirstLastPara="1" wrap="square" lIns="49225" tIns="49225" rIns="49225" bIns="49225" anchor="t" anchorCtr="0">
            <a:normAutofit/>
          </a:bodyPr>
          <a:lstStyle>
            <a:lvl1pPr marL="457200" lvl="0"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1pPr>
            <a:lvl2pPr marL="914400" lvl="1"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2pPr>
            <a:lvl3pPr marL="1371600" lvl="2"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3pPr>
            <a:lvl4pPr marL="1828800" lvl="3"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4pPr>
            <a:lvl5pPr marL="2286000" lvl="4"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0" name="Google Shape;20;p10"/>
          <p:cNvSpPr txBox="1">
            <a:spLocks noGrp="1"/>
          </p:cNvSpPr>
          <p:nvPr>
            <p:ph type="body" idx="2"/>
          </p:nvPr>
        </p:nvSpPr>
        <p:spPr>
          <a:xfrm>
            <a:off x="6242241" y="6767304"/>
            <a:ext cx="11887201" cy="1860551"/>
          </a:xfrm>
          <a:prstGeom prst="rect">
            <a:avLst/>
          </a:prstGeom>
          <a:noFill/>
          <a:ln>
            <a:noFill/>
          </a:ln>
        </p:spPr>
        <p:txBody>
          <a:bodyPr spcFirstLastPara="1" wrap="square" lIns="49225" tIns="49225" rIns="49225" bIns="49225" anchor="t" anchorCtr="0">
            <a:normAutofit/>
          </a:bodyPr>
          <a:lstStyle>
            <a:lvl1pPr marL="457200" lvl="0" indent="-228600" algn="ctr">
              <a:lnSpc>
                <a:spcPct val="100000"/>
              </a:lnSpc>
              <a:spcBef>
                <a:spcPts val="0"/>
              </a:spcBef>
              <a:spcAft>
                <a:spcPts val="0"/>
              </a:spcAft>
              <a:buClr>
                <a:srgbClr val="7B817F"/>
              </a:buClr>
              <a:buSzPts val="6600"/>
              <a:buFont typeface="Avenir"/>
              <a:buNone/>
              <a:defRPr sz="6600" i="0">
                <a:solidFill>
                  <a:srgbClr val="7B817F"/>
                </a:solidFill>
                <a:latin typeface="Avenir"/>
                <a:ea typeface="Avenir"/>
                <a:cs typeface="Avenir"/>
                <a:sym typeface="Avenir"/>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1" name="Google Shape;21;p10"/>
          <p:cNvSpPr txBox="1">
            <a:spLocks noGrp="1"/>
          </p:cNvSpPr>
          <p:nvPr>
            <p:ph type="sldNum" idx="12"/>
          </p:nvPr>
        </p:nvSpPr>
        <p:spPr>
          <a:xfrm>
            <a:off x="11974900" y="12890851"/>
            <a:ext cx="421888" cy="428695"/>
          </a:xfrm>
          <a:prstGeom prst="rect">
            <a:avLst/>
          </a:prstGeom>
          <a:noFill/>
          <a:ln>
            <a:noFill/>
          </a:ln>
        </p:spPr>
        <p:txBody>
          <a:bodyPr spcFirstLastPara="1" wrap="square" lIns="49225" tIns="49225" rIns="49225" bIns="49225" anchor="t" anchorCtr="0">
            <a:spAutoFit/>
          </a:bodyPr>
          <a:lstStyle>
            <a:lvl1pPr marL="0" marR="0" lvl="0"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Section Starter - Cypress">
  <p:cSld name="1_Section Starter - Cypress">
    <p:spTree>
      <p:nvGrpSpPr>
        <p:cNvPr id="1" name="Shape 22"/>
        <p:cNvGrpSpPr/>
        <p:nvPr/>
      </p:nvGrpSpPr>
      <p:grpSpPr>
        <a:xfrm>
          <a:off x="0" y="0"/>
          <a:ext cx="0" cy="0"/>
          <a:chOff x="0" y="0"/>
          <a:chExt cx="0" cy="0"/>
        </a:xfrm>
      </p:grpSpPr>
      <p:pic>
        <p:nvPicPr>
          <p:cNvPr id="23" name="Google Shape;23;p11" descr="pasted-image.pdf"/>
          <p:cNvPicPr preferRelativeResize="0"/>
          <p:nvPr/>
        </p:nvPicPr>
        <p:blipFill rotWithShape="1">
          <a:blip r:embed="rId2">
            <a:alphaModFix/>
          </a:blip>
          <a:srcRect/>
          <a:stretch/>
        </p:blipFill>
        <p:spPr>
          <a:xfrm rot="-1391257">
            <a:off x="-2575548" y="8877021"/>
            <a:ext cx="10383530" cy="5695366"/>
          </a:xfrm>
          <a:prstGeom prst="rect">
            <a:avLst/>
          </a:prstGeom>
          <a:noFill/>
          <a:ln>
            <a:noFill/>
          </a:ln>
        </p:spPr>
      </p:pic>
      <p:sp>
        <p:nvSpPr>
          <p:cNvPr id="24" name="Google Shape;24;p11"/>
          <p:cNvSpPr txBox="1">
            <a:spLocks noGrp="1"/>
          </p:cNvSpPr>
          <p:nvPr>
            <p:ph type="body" idx="1"/>
          </p:nvPr>
        </p:nvSpPr>
        <p:spPr>
          <a:xfrm>
            <a:off x="7786879" y="5676077"/>
            <a:ext cx="8797926" cy="519113"/>
          </a:xfrm>
          <a:prstGeom prst="rect">
            <a:avLst/>
          </a:prstGeom>
          <a:noFill/>
          <a:ln>
            <a:noFill/>
          </a:ln>
        </p:spPr>
        <p:txBody>
          <a:bodyPr spcFirstLastPara="1" wrap="square" lIns="49225" tIns="49225" rIns="49225" bIns="49225" anchor="t" anchorCtr="0">
            <a:normAutofit/>
          </a:bodyPr>
          <a:lstStyle>
            <a:lvl1pPr marL="457200" lvl="0"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1pPr>
            <a:lvl2pPr marL="914400" lvl="1"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2pPr>
            <a:lvl3pPr marL="1371600" lvl="2"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3pPr>
            <a:lvl4pPr marL="1828800" lvl="3"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4pPr>
            <a:lvl5pPr marL="2286000" lvl="4"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5" name="Google Shape;25;p11"/>
          <p:cNvSpPr txBox="1">
            <a:spLocks noGrp="1"/>
          </p:cNvSpPr>
          <p:nvPr>
            <p:ph type="body" idx="2"/>
          </p:nvPr>
        </p:nvSpPr>
        <p:spPr>
          <a:xfrm>
            <a:off x="5596306" y="6752196"/>
            <a:ext cx="13179070" cy="1860551"/>
          </a:xfrm>
          <a:prstGeom prst="rect">
            <a:avLst/>
          </a:prstGeom>
          <a:noFill/>
          <a:ln>
            <a:noFill/>
          </a:ln>
        </p:spPr>
        <p:txBody>
          <a:bodyPr spcFirstLastPara="1" wrap="square" lIns="49225" tIns="49225" rIns="49225" bIns="49225" anchor="t" anchorCtr="0">
            <a:normAutofit/>
          </a:bodyPr>
          <a:lstStyle>
            <a:lvl1pPr marL="457200" lvl="0" indent="-228600" algn="ctr">
              <a:lnSpc>
                <a:spcPct val="100000"/>
              </a:lnSpc>
              <a:spcBef>
                <a:spcPts val="0"/>
              </a:spcBef>
              <a:spcAft>
                <a:spcPts val="0"/>
              </a:spcAft>
              <a:buClr>
                <a:srgbClr val="7B817F"/>
              </a:buClr>
              <a:buSzPts val="6600"/>
              <a:buFont typeface="Avenir"/>
              <a:buNone/>
              <a:defRPr sz="6600" i="0">
                <a:solidFill>
                  <a:srgbClr val="7B817F"/>
                </a:solidFill>
                <a:latin typeface="Avenir"/>
                <a:ea typeface="Avenir"/>
                <a:cs typeface="Avenir"/>
                <a:sym typeface="Avenir"/>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6" name="Google Shape;26;p11"/>
          <p:cNvSpPr txBox="1">
            <a:spLocks noGrp="1"/>
          </p:cNvSpPr>
          <p:nvPr>
            <p:ph type="sldNum" idx="12"/>
          </p:nvPr>
        </p:nvSpPr>
        <p:spPr>
          <a:xfrm>
            <a:off x="11974900" y="12890851"/>
            <a:ext cx="421888" cy="428695"/>
          </a:xfrm>
          <a:prstGeom prst="rect">
            <a:avLst/>
          </a:prstGeom>
          <a:noFill/>
          <a:ln>
            <a:noFill/>
          </a:ln>
        </p:spPr>
        <p:txBody>
          <a:bodyPr spcFirstLastPara="1" wrap="square" lIns="49225" tIns="49225" rIns="49225" bIns="49225" anchor="t" anchorCtr="0">
            <a:spAutoFit/>
          </a:bodyPr>
          <a:lstStyle>
            <a:lvl1pPr marL="0" marR="0" lvl="0"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on Starter - Chamomile">
  <p:cSld name="1_Section Starter - Chamomile">
    <p:spTree>
      <p:nvGrpSpPr>
        <p:cNvPr id="1" name="Shape 27"/>
        <p:cNvGrpSpPr/>
        <p:nvPr/>
      </p:nvGrpSpPr>
      <p:grpSpPr>
        <a:xfrm>
          <a:off x="0" y="0"/>
          <a:ext cx="0" cy="0"/>
          <a:chOff x="0" y="0"/>
          <a:chExt cx="0" cy="0"/>
        </a:xfrm>
      </p:grpSpPr>
      <p:pic>
        <p:nvPicPr>
          <p:cNvPr id="28" name="Google Shape;28;p12" descr="pasted-image.pdf"/>
          <p:cNvPicPr preferRelativeResize="0"/>
          <p:nvPr/>
        </p:nvPicPr>
        <p:blipFill rotWithShape="1">
          <a:blip r:embed="rId2">
            <a:alphaModFix/>
          </a:blip>
          <a:srcRect/>
          <a:stretch/>
        </p:blipFill>
        <p:spPr>
          <a:xfrm rot="-809559">
            <a:off x="-3884589" y="10156204"/>
            <a:ext cx="10408916" cy="4121932"/>
          </a:xfrm>
          <a:prstGeom prst="rect">
            <a:avLst/>
          </a:prstGeom>
          <a:noFill/>
          <a:ln>
            <a:noFill/>
          </a:ln>
        </p:spPr>
      </p:pic>
      <p:sp>
        <p:nvSpPr>
          <p:cNvPr id="29" name="Google Shape;29;p12"/>
          <p:cNvSpPr txBox="1">
            <a:spLocks noGrp="1"/>
          </p:cNvSpPr>
          <p:nvPr>
            <p:ph type="body" idx="1"/>
          </p:nvPr>
        </p:nvSpPr>
        <p:spPr>
          <a:xfrm>
            <a:off x="7786879" y="5676077"/>
            <a:ext cx="8797926" cy="519113"/>
          </a:xfrm>
          <a:prstGeom prst="rect">
            <a:avLst/>
          </a:prstGeom>
          <a:noFill/>
          <a:ln>
            <a:noFill/>
          </a:ln>
        </p:spPr>
        <p:txBody>
          <a:bodyPr spcFirstLastPara="1" wrap="square" lIns="49225" tIns="49225" rIns="49225" bIns="49225" anchor="t" anchorCtr="0">
            <a:normAutofit/>
          </a:bodyPr>
          <a:lstStyle>
            <a:lvl1pPr marL="457200" lvl="0"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1pPr>
            <a:lvl2pPr marL="914400" lvl="1"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2pPr>
            <a:lvl3pPr marL="1371600" lvl="2"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3pPr>
            <a:lvl4pPr marL="1828800" lvl="3"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4pPr>
            <a:lvl5pPr marL="2286000" lvl="4"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0" name="Google Shape;30;p12"/>
          <p:cNvSpPr txBox="1">
            <a:spLocks noGrp="1"/>
          </p:cNvSpPr>
          <p:nvPr>
            <p:ph type="body" idx="2"/>
          </p:nvPr>
        </p:nvSpPr>
        <p:spPr>
          <a:xfrm>
            <a:off x="5044966" y="6752196"/>
            <a:ext cx="13730412" cy="1860551"/>
          </a:xfrm>
          <a:prstGeom prst="rect">
            <a:avLst/>
          </a:prstGeom>
          <a:noFill/>
          <a:ln>
            <a:noFill/>
          </a:ln>
        </p:spPr>
        <p:txBody>
          <a:bodyPr spcFirstLastPara="1" wrap="square" lIns="49225" tIns="49225" rIns="49225" bIns="49225" anchor="t" anchorCtr="0">
            <a:normAutofit/>
          </a:bodyPr>
          <a:lstStyle>
            <a:lvl1pPr marL="457200" lvl="0" indent="-228600" algn="ctr">
              <a:lnSpc>
                <a:spcPct val="100000"/>
              </a:lnSpc>
              <a:spcBef>
                <a:spcPts val="0"/>
              </a:spcBef>
              <a:spcAft>
                <a:spcPts val="0"/>
              </a:spcAft>
              <a:buClr>
                <a:srgbClr val="7B817F"/>
              </a:buClr>
              <a:buSzPts val="6600"/>
              <a:buFont typeface="Avenir"/>
              <a:buNone/>
              <a:defRPr sz="6600" i="0">
                <a:solidFill>
                  <a:srgbClr val="7B817F"/>
                </a:solidFill>
                <a:latin typeface="Avenir"/>
                <a:ea typeface="Avenir"/>
                <a:cs typeface="Avenir"/>
                <a:sym typeface="Avenir"/>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1" name="Google Shape;31;p12"/>
          <p:cNvSpPr txBox="1">
            <a:spLocks noGrp="1"/>
          </p:cNvSpPr>
          <p:nvPr>
            <p:ph type="sldNum" idx="12"/>
          </p:nvPr>
        </p:nvSpPr>
        <p:spPr>
          <a:xfrm>
            <a:off x="11974900" y="12890851"/>
            <a:ext cx="421888" cy="428695"/>
          </a:xfrm>
          <a:prstGeom prst="rect">
            <a:avLst/>
          </a:prstGeom>
          <a:noFill/>
          <a:ln>
            <a:noFill/>
          </a:ln>
        </p:spPr>
        <p:txBody>
          <a:bodyPr spcFirstLastPara="1" wrap="square" lIns="49225" tIns="49225" rIns="49225" bIns="49225" anchor="t" anchorCtr="0">
            <a:spAutoFit/>
          </a:bodyPr>
          <a:lstStyle>
            <a:lvl1pPr marL="0" marR="0" lvl="0"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Section Starter - Dill">
  <p:cSld name="2_Section Starter - Dill">
    <p:spTree>
      <p:nvGrpSpPr>
        <p:cNvPr id="1" name="Shape 32"/>
        <p:cNvGrpSpPr/>
        <p:nvPr/>
      </p:nvGrpSpPr>
      <p:grpSpPr>
        <a:xfrm>
          <a:off x="0" y="0"/>
          <a:ext cx="0" cy="0"/>
          <a:chOff x="0" y="0"/>
          <a:chExt cx="0" cy="0"/>
        </a:xfrm>
      </p:grpSpPr>
      <p:pic>
        <p:nvPicPr>
          <p:cNvPr id="33" name="Google Shape;33;p13" descr="pasted-image.pdf"/>
          <p:cNvPicPr preferRelativeResize="0"/>
          <p:nvPr/>
        </p:nvPicPr>
        <p:blipFill rotWithShape="1">
          <a:blip r:embed="rId2">
            <a:alphaModFix/>
          </a:blip>
          <a:srcRect/>
          <a:stretch/>
        </p:blipFill>
        <p:spPr>
          <a:xfrm rot="-1834847">
            <a:off x="-4428007" y="8318348"/>
            <a:ext cx="13524959" cy="8919710"/>
          </a:xfrm>
          <a:prstGeom prst="rect">
            <a:avLst/>
          </a:prstGeom>
          <a:noFill/>
          <a:ln>
            <a:noFill/>
          </a:ln>
        </p:spPr>
      </p:pic>
      <p:sp>
        <p:nvSpPr>
          <p:cNvPr id="34" name="Google Shape;34;p13"/>
          <p:cNvSpPr txBox="1">
            <a:spLocks noGrp="1"/>
          </p:cNvSpPr>
          <p:nvPr>
            <p:ph type="body" idx="1"/>
          </p:nvPr>
        </p:nvSpPr>
        <p:spPr>
          <a:xfrm>
            <a:off x="7786879" y="5676077"/>
            <a:ext cx="8797926" cy="519113"/>
          </a:xfrm>
          <a:prstGeom prst="rect">
            <a:avLst/>
          </a:prstGeom>
          <a:noFill/>
          <a:ln>
            <a:noFill/>
          </a:ln>
        </p:spPr>
        <p:txBody>
          <a:bodyPr spcFirstLastPara="1" wrap="square" lIns="49225" tIns="49225" rIns="49225" bIns="49225" anchor="t" anchorCtr="0">
            <a:normAutofit/>
          </a:bodyPr>
          <a:lstStyle>
            <a:lvl1pPr marL="457200" lvl="0"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1pPr>
            <a:lvl2pPr marL="914400" lvl="1"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2pPr>
            <a:lvl3pPr marL="1371600" lvl="2"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3pPr>
            <a:lvl4pPr marL="1828800" lvl="3"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4pPr>
            <a:lvl5pPr marL="2286000" lvl="4" indent="-228600" algn="ctr">
              <a:lnSpc>
                <a:spcPct val="100000"/>
              </a:lnSpc>
              <a:spcBef>
                <a:spcPts val="0"/>
              </a:spcBef>
              <a:spcAft>
                <a:spcPts val="0"/>
              </a:spcAft>
              <a:buClr>
                <a:srgbClr val="7B817F"/>
              </a:buClr>
              <a:buSzPts val="2800"/>
              <a:buFont typeface="Avenir"/>
              <a:buNone/>
              <a:defRPr sz="2800" i="0" cap="none">
                <a:solidFill>
                  <a:srgbClr val="7B817F"/>
                </a:solidFill>
                <a:latin typeface="Avenir"/>
                <a:ea typeface="Avenir"/>
                <a:cs typeface="Avenir"/>
                <a:sym typeface="Avenir"/>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5" name="Google Shape;35;p13"/>
          <p:cNvSpPr txBox="1">
            <a:spLocks noGrp="1"/>
          </p:cNvSpPr>
          <p:nvPr>
            <p:ph type="body" idx="2"/>
          </p:nvPr>
        </p:nvSpPr>
        <p:spPr>
          <a:xfrm>
            <a:off x="5044966" y="6752196"/>
            <a:ext cx="13730412" cy="1860551"/>
          </a:xfrm>
          <a:prstGeom prst="rect">
            <a:avLst/>
          </a:prstGeom>
          <a:noFill/>
          <a:ln>
            <a:noFill/>
          </a:ln>
        </p:spPr>
        <p:txBody>
          <a:bodyPr spcFirstLastPara="1" wrap="square" lIns="49225" tIns="49225" rIns="49225" bIns="49225" anchor="t" anchorCtr="0">
            <a:normAutofit/>
          </a:bodyPr>
          <a:lstStyle>
            <a:lvl1pPr marL="457200" lvl="0" indent="-228600" algn="ctr">
              <a:lnSpc>
                <a:spcPct val="100000"/>
              </a:lnSpc>
              <a:spcBef>
                <a:spcPts val="0"/>
              </a:spcBef>
              <a:spcAft>
                <a:spcPts val="0"/>
              </a:spcAft>
              <a:buClr>
                <a:srgbClr val="7B817F"/>
              </a:buClr>
              <a:buSzPts val="6600"/>
              <a:buFont typeface="Avenir"/>
              <a:buNone/>
              <a:defRPr sz="6600" i="0">
                <a:solidFill>
                  <a:srgbClr val="7B817F"/>
                </a:solidFill>
                <a:latin typeface="Avenir"/>
                <a:ea typeface="Avenir"/>
                <a:cs typeface="Avenir"/>
                <a:sym typeface="Avenir"/>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6" name="Google Shape;36;p13"/>
          <p:cNvSpPr txBox="1">
            <a:spLocks noGrp="1"/>
          </p:cNvSpPr>
          <p:nvPr>
            <p:ph type="sldNum" idx="12"/>
          </p:nvPr>
        </p:nvSpPr>
        <p:spPr>
          <a:xfrm>
            <a:off x="11974900" y="12890851"/>
            <a:ext cx="421888" cy="428695"/>
          </a:xfrm>
          <a:prstGeom prst="rect">
            <a:avLst/>
          </a:prstGeom>
          <a:noFill/>
          <a:ln>
            <a:noFill/>
          </a:ln>
        </p:spPr>
        <p:txBody>
          <a:bodyPr spcFirstLastPara="1" wrap="square" lIns="49225" tIns="49225" rIns="49225" bIns="49225" anchor="t" anchorCtr="0">
            <a:spAutoFit/>
          </a:bodyPr>
          <a:lstStyle>
            <a:lvl1pPr marL="0" marR="0" lvl="0"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Grey With No Tagline">
  <p:cSld name="Grey With No Tagline">
    <p:spTree>
      <p:nvGrpSpPr>
        <p:cNvPr id="1" name="Shape 37"/>
        <p:cNvGrpSpPr/>
        <p:nvPr/>
      </p:nvGrpSpPr>
      <p:grpSpPr>
        <a:xfrm>
          <a:off x="0" y="0"/>
          <a:ext cx="0" cy="0"/>
          <a:chOff x="0" y="0"/>
          <a:chExt cx="0" cy="0"/>
        </a:xfrm>
      </p:grpSpPr>
      <p:sp>
        <p:nvSpPr>
          <p:cNvPr id="38" name="Google Shape;38;p14"/>
          <p:cNvSpPr txBox="1">
            <a:spLocks noGrp="1"/>
          </p:cNvSpPr>
          <p:nvPr>
            <p:ph type="sldNum" idx="12"/>
          </p:nvPr>
        </p:nvSpPr>
        <p:spPr>
          <a:xfrm>
            <a:off x="11974900" y="12890851"/>
            <a:ext cx="421888" cy="428695"/>
          </a:xfrm>
          <a:prstGeom prst="rect">
            <a:avLst/>
          </a:prstGeom>
          <a:noFill/>
          <a:ln>
            <a:noFill/>
          </a:ln>
        </p:spPr>
        <p:txBody>
          <a:bodyPr spcFirstLastPara="1" wrap="square" lIns="49225" tIns="49225" rIns="49225" bIns="49225" anchor="t" anchorCtr="0">
            <a:spAutoFit/>
          </a:bodyPr>
          <a:lstStyle>
            <a:lvl1pPr marL="0" marR="0" lvl="0"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Grey With Tagline">
  <p:cSld name="1_Grey With Tagline">
    <p:spTree>
      <p:nvGrpSpPr>
        <p:cNvPr id="1" name="Shape 39"/>
        <p:cNvGrpSpPr/>
        <p:nvPr/>
      </p:nvGrpSpPr>
      <p:grpSpPr>
        <a:xfrm>
          <a:off x="0" y="0"/>
          <a:ext cx="0" cy="0"/>
          <a:chOff x="0" y="0"/>
          <a:chExt cx="0" cy="0"/>
        </a:xfrm>
      </p:grpSpPr>
      <p:pic>
        <p:nvPicPr>
          <p:cNvPr id="40" name="Google Shape;40;p15" descr="Picture 2"/>
          <p:cNvPicPr preferRelativeResize="0"/>
          <p:nvPr/>
        </p:nvPicPr>
        <p:blipFill rotWithShape="1">
          <a:blip r:embed="rId2">
            <a:alphaModFix/>
          </a:blip>
          <a:srcRect/>
          <a:stretch/>
        </p:blipFill>
        <p:spPr>
          <a:xfrm>
            <a:off x="22162272" y="12298139"/>
            <a:ext cx="1780096" cy="1021411"/>
          </a:xfrm>
          <a:prstGeom prst="rect">
            <a:avLst/>
          </a:prstGeom>
          <a:noFill/>
          <a:ln>
            <a:noFill/>
          </a:ln>
        </p:spPr>
      </p:pic>
      <p:sp>
        <p:nvSpPr>
          <p:cNvPr id="41" name="Google Shape;41;p15"/>
          <p:cNvSpPr txBox="1">
            <a:spLocks noGrp="1"/>
          </p:cNvSpPr>
          <p:nvPr>
            <p:ph type="sldNum" idx="12"/>
          </p:nvPr>
        </p:nvSpPr>
        <p:spPr>
          <a:xfrm>
            <a:off x="11974900" y="12890851"/>
            <a:ext cx="421888" cy="428695"/>
          </a:xfrm>
          <a:prstGeom prst="rect">
            <a:avLst/>
          </a:prstGeom>
          <a:noFill/>
          <a:ln>
            <a:noFill/>
          </a:ln>
        </p:spPr>
        <p:txBody>
          <a:bodyPr spcFirstLastPara="1" wrap="square" lIns="49225" tIns="49225" rIns="49225" bIns="49225" anchor="t" anchorCtr="0">
            <a:spAutoFit/>
          </a:bodyPr>
          <a:lstStyle>
            <a:lvl1pPr marL="0" marR="0" lvl="0"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3653366" y="0"/>
            <a:ext cx="19507201" cy="3673475"/>
          </a:xfrm>
          <a:prstGeom prst="rect">
            <a:avLst/>
          </a:prstGeom>
          <a:noFill/>
          <a:ln>
            <a:noFill/>
          </a:ln>
        </p:spPr>
        <p:txBody>
          <a:bodyPr spcFirstLastPara="1" wrap="square" lIns="49225" tIns="49225" rIns="49225" bIns="49225" anchor="b" anchorCtr="0">
            <a:normAutofit/>
          </a:bodyPr>
          <a:lstStyle>
            <a:lvl1pPr marR="0" lvl="0" algn="l" rtl="0">
              <a:lnSpc>
                <a:spcPct val="70000"/>
              </a:lnSpc>
              <a:spcBef>
                <a:spcPts val="0"/>
              </a:spcBef>
              <a:spcAft>
                <a:spcPts val="0"/>
              </a:spcAft>
              <a:buClr>
                <a:srgbClr val="000000"/>
              </a:buClr>
              <a:buSzPts val="20000"/>
              <a:buFont typeface="Bebas Neue"/>
              <a:buNone/>
              <a:defRPr sz="20000" b="0" i="0" u="none" strike="noStrike" cap="none">
                <a:solidFill>
                  <a:srgbClr val="000000"/>
                </a:solidFill>
                <a:latin typeface="Bebas Neue"/>
                <a:ea typeface="Bebas Neue"/>
                <a:cs typeface="Bebas Neue"/>
                <a:sym typeface="Bebas Neue"/>
              </a:defRPr>
            </a:lvl1pPr>
            <a:lvl2pPr marR="0" lvl="1" algn="l" rtl="0">
              <a:lnSpc>
                <a:spcPct val="70000"/>
              </a:lnSpc>
              <a:spcBef>
                <a:spcPts val="0"/>
              </a:spcBef>
              <a:spcAft>
                <a:spcPts val="0"/>
              </a:spcAft>
              <a:buClr>
                <a:srgbClr val="000000"/>
              </a:buClr>
              <a:buSzPts val="20000"/>
              <a:buFont typeface="Bebas Neue"/>
              <a:buNone/>
              <a:defRPr sz="20000" b="0" i="0" u="none" strike="noStrike" cap="none">
                <a:solidFill>
                  <a:srgbClr val="000000"/>
                </a:solidFill>
                <a:latin typeface="Bebas Neue"/>
                <a:ea typeface="Bebas Neue"/>
                <a:cs typeface="Bebas Neue"/>
                <a:sym typeface="Bebas Neue"/>
              </a:defRPr>
            </a:lvl2pPr>
            <a:lvl3pPr marR="0" lvl="2" algn="l" rtl="0">
              <a:lnSpc>
                <a:spcPct val="70000"/>
              </a:lnSpc>
              <a:spcBef>
                <a:spcPts val="0"/>
              </a:spcBef>
              <a:spcAft>
                <a:spcPts val="0"/>
              </a:spcAft>
              <a:buClr>
                <a:srgbClr val="000000"/>
              </a:buClr>
              <a:buSzPts val="20000"/>
              <a:buFont typeface="Bebas Neue"/>
              <a:buNone/>
              <a:defRPr sz="20000" b="0" i="0" u="none" strike="noStrike" cap="none">
                <a:solidFill>
                  <a:srgbClr val="000000"/>
                </a:solidFill>
                <a:latin typeface="Bebas Neue"/>
                <a:ea typeface="Bebas Neue"/>
                <a:cs typeface="Bebas Neue"/>
                <a:sym typeface="Bebas Neue"/>
              </a:defRPr>
            </a:lvl3pPr>
            <a:lvl4pPr marR="0" lvl="3" algn="l" rtl="0">
              <a:lnSpc>
                <a:spcPct val="70000"/>
              </a:lnSpc>
              <a:spcBef>
                <a:spcPts val="0"/>
              </a:spcBef>
              <a:spcAft>
                <a:spcPts val="0"/>
              </a:spcAft>
              <a:buClr>
                <a:srgbClr val="000000"/>
              </a:buClr>
              <a:buSzPts val="20000"/>
              <a:buFont typeface="Bebas Neue"/>
              <a:buNone/>
              <a:defRPr sz="20000" b="0" i="0" u="none" strike="noStrike" cap="none">
                <a:solidFill>
                  <a:srgbClr val="000000"/>
                </a:solidFill>
                <a:latin typeface="Bebas Neue"/>
                <a:ea typeface="Bebas Neue"/>
                <a:cs typeface="Bebas Neue"/>
                <a:sym typeface="Bebas Neue"/>
              </a:defRPr>
            </a:lvl4pPr>
            <a:lvl5pPr marR="0" lvl="4" algn="l" rtl="0">
              <a:lnSpc>
                <a:spcPct val="70000"/>
              </a:lnSpc>
              <a:spcBef>
                <a:spcPts val="0"/>
              </a:spcBef>
              <a:spcAft>
                <a:spcPts val="0"/>
              </a:spcAft>
              <a:buClr>
                <a:srgbClr val="000000"/>
              </a:buClr>
              <a:buSzPts val="20000"/>
              <a:buFont typeface="Bebas Neue"/>
              <a:buNone/>
              <a:defRPr sz="20000" b="0" i="0" u="none" strike="noStrike" cap="none">
                <a:solidFill>
                  <a:srgbClr val="000000"/>
                </a:solidFill>
                <a:latin typeface="Bebas Neue"/>
                <a:ea typeface="Bebas Neue"/>
                <a:cs typeface="Bebas Neue"/>
                <a:sym typeface="Bebas Neue"/>
              </a:defRPr>
            </a:lvl5pPr>
            <a:lvl6pPr marR="0" lvl="5" algn="l" rtl="0">
              <a:lnSpc>
                <a:spcPct val="70000"/>
              </a:lnSpc>
              <a:spcBef>
                <a:spcPts val="0"/>
              </a:spcBef>
              <a:spcAft>
                <a:spcPts val="0"/>
              </a:spcAft>
              <a:buClr>
                <a:srgbClr val="000000"/>
              </a:buClr>
              <a:buSzPts val="20000"/>
              <a:buFont typeface="Bebas Neue"/>
              <a:buNone/>
              <a:defRPr sz="20000" b="0" i="0" u="none" strike="noStrike" cap="none">
                <a:solidFill>
                  <a:srgbClr val="000000"/>
                </a:solidFill>
                <a:latin typeface="Bebas Neue"/>
                <a:ea typeface="Bebas Neue"/>
                <a:cs typeface="Bebas Neue"/>
                <a:sym typeface="Bebas Neue"/>
              </a:defRPr>
            </a:lvl6pPr>
            <a:lvl7pPr marR="0" lvl="6" algn="l" rtl="0">
              <a:lnSpc>
                <a:spcPct val="70000"/>
              </a:lnSpc>
              <a:spcBef>
                <a:spcPts val="0"/>
              </a:spcBef>
              <a:spcAft>
                <a:spcPts val="0"/>
              </a:spcAft>
              <a:buClr>
                <a:srgbClr val="000000"/>
              </a:buClr>
              <a:buSzPts val="20000"/>
              <a:buFont typeface="Bebas Neue"/>
              <a:buNone/>
              <a:defRPr sz="20000" b="0" i="0" u="none" strike="noStrike" cap="none">
                <a:solidFill>
                  <a:srgbClr val="000000"/>
                </a:solidFill>
                <a:latin typeface="Bebas Neue"/>
                <a:ea typeface="Bebas Neue"/>
                <a:cs typeface="Bebas Neue"/>
                <a:sym typeface="Bebas Neue"/>
              </a:defRPr>
            </a:lvl7pPr>
            <a:lvl8pPr marR="0" lvl="7" algn="l" rtl="0">
              <a:lnSpc>
                <a:spcPct val="70000"/>
              </a:lnSpc>
              <a:spcBef>
                <a:spcPts val="0"/>
              </a:spcBef>
              <a:spcAft>
                <a:spcPts val="0"/>
              </a:spcAft>
              <a:buClr>
                <a:srgbClr val="000000"/>
              </a:buClr>
              <a:buSzPts val="20000"/>
              <a:buFont typeface="Bebas Neue"/>
              <a:buNone/>
              <a:defRPr sz="20000" b="0" i="0" u="none" strike="noStrike" cap="none">
                <a:solidFill>
                  <a:srgbClr val="000000"/>
                </a:solidFill>
                <a:latin typeface="Bebas Neue"/>
                <a:ea typeface="Bebas Neue"/>
                <a:cs typeface="Bebas Neue"/>
                <a:sym typeface="Bebas Neue"/>
              </a:defRPr>
            </a:lvl8pPr>
            <a:lvl9pPr marR="0" lvl="8" algn="l" rtl="0">
              <a:lnSpc>
                <a:spcPct val="70000"/>
              </a:lnSpc>
              <a:spcBef>
                <a:spcPts val="0"/>
              </a:spcBef>
              <a:spcAft>
                <a:spcPts val="0"/>
              </a:spcAft>
              <a:buClr>
                <a:srgbClr val="000000"/>
              </a:buClr>
              <a:buSzPts val="20000"/>
              <a:buFont typeface="Bebas Neue"/>
              <a:buNone/>
              <a:defRPr sz="20000" b="0" i="0" u="none" strike="noStrike" cap="none">
                <a:solidFill>
                  <a:srgbClr val="000000"/>
                </a:solidFill>
                <a:latin typeface="Bebas Neue"/>
                <a:ea typeface="Bebas Neue"/>
                <a:cs typeface="Bebas Neue"/>
                <a:sym typeface="Bebas Neue"/>
              </a:defRPr>
            </a:lvl9pPr>
          </a:lstStyle>
          <a:p>
            <a:endParaRPr/>
          </a:p>
        </p:txBody>
      </p:sp>
      <p:sp>
        <p:nvSpPr>
          <p:cNvPr id="7" name="Google Shape;7;p6"/>
          <p:cNvSpPr txBox="1">
            <a:spLocks noGrp="1"/>
          </p:cNvSpPr>
          <p:nvPr>
            <p:ph type="body" idx="1"/>
          </p:nvPr>
        </p:nvSpPr>
        <p:spPr>
          <a:xfrm>
            <a:off x="13610166" y="4876800"/>
            <a:ext cx="9550401" cy="8839200"/>
          </a:xfrm>
          <a:prstGeom prst="rect">
            <a:avLst/>
          </a:prstGeom>
          <a:noFill/>
          <a:ln>
            <a:noFill/>
          </a:ln>
        </p:spPr>
        <p:txBody>
          <a:bodyPr spcFirstLastPara="1" wrap="square" lIns="49225" tIns="49225" rIns="49225" bIns="49225" anchor="t" anchorCtr="0">
            <a:normAutofit/>
          </a:bodyPr>
          <a:lstStyle>
            <a:lvl1pPr marL="457200" marR="0" lvl="0" indent="-228600" algn="l" rtl="0">
              <a:lnSpc>
                <a:spcPct val="100000"/>
              </a:lnSpc>
              <a:spcBef>
                <a:spcPts val="0"/>
              </a:spcBef>
              <a:spcAft>
                <a:spcPts val="0"/>
              </a:spcAft>
              <a:buClr>
                <a:srgbClr val="000000"/>
              </a:buClr>
              <a:buSzPts val="8000"/>
              <a:buFont typeface="Libre Baskerville"/>
              <a:buNone/>
              <a:defRPr sz="8000" b="0" i="1" u="none" strike="noStrike" cap="none">
                <a:solidFill>
                  <a:srgbClr val="000000"/>
                </a:solidFill>
                <a:latin typeface="Libre Baskerville"/>
                <a:ea typeface="Libre Baskerville"/>
                <a:cs typeface="Libre Baskerville"/>
                <a:sym typeface="Libre Baskerville"/>
              </a:defRPr>
            </a:lvl1pPr>
            <a:lvl2pPr marL="914400" marR="0" lvl="1" indent="-228600" algn="l" rtl="0">
              <a:lnSpc>
                <a:spcPct val="100000"/>
              </a:lnSpc>
              <a:spcBef>
                <a:spcPts val="0"/>
              </a:spcBef>
              <a:spcAft>
                <a:spcPts val="0"/>
              </a:spcAft>
              <a:buClr>
                <a:srgbClr val="000000"/>
              </a:buClr>
              <a:buSzPts val="8000"/>
              <a:buFont typeface="Libre Baskerville"/>
              <a:buNone/>
              <a:defRPr sz="8000" b="0" i="1" u="none" strike="noStrike" cap="none">
                <a:solidFill>
                  <a:srgbClr val="000000"/>
                </a:solidFill>
                <a:latin typeface="Libre Baskerville"/>
                <a:ea typeface="Libre Baskerville"/>
                <a:cs typeface="Libre Baskerville"/>
                <a:sym typeface="Libre Baskerville"/>
              </a:defRPr>
            </a:lvl2pPr>
            <a:lvl3pPr marL="1371600" marR="0" lvl="2" indent="-228600" algn="l" rtl="0">
              <a:lnSpc>
                <a:spcPct val="100000"/>
              </a:lnSpc>
              <a:spcBef>
                <a:spcPts val="0"/>
              </a:spcBef>
              <a:spcAft>
                <a:spcPts val="0"/>
              </a:spcAft>
              <a:buClr>
                <a:srgbClr val="000000"/>
              </a:buClr>
              <a:buSzPts val="8000"/>
              <a:buFont typeface="Libre Baskerville"/>
              <a:buNone/>
              <a:defRPr sz="8000" b="0" i="1" u="none" strike="noStrike" cap="none">
                <a:solidFill>
                  <a:srgbClr val="000000"/>
                </a:solidFill>
                <a:latin typeface="Libre Baskerville"/>
                <a:ea typeface="Libre Baskerville"/>
                <a:cs typeface="Libre Baskerville"/>
                <a:sym typeface="Libre Baskerville"/>
              </a:defRPr>
            </a:lvl3pPr>
            <a:lvl4pPr marL="1828800" marR="0" lvl="3" indent="-228600" algn="l" rtl="0">
              <a:lnSpc>
                <a:spcPct val="100000"/>
              </a:lnSpc>
              <a:spcBef>
                <a:spcPts val="0"/>
              </a:spcBef>
              <a:spcAft>
                <a:spcPts val="0"/>
              </a:spcAft>
              <a:buClr>
                <a:srgbClr val="000000"/>
              </a:buClr>
              <a:buSzPts val="8000"/>
              <a:buFont typeface="Libre Baskerville"/>
              <a:buNone/>
              <a:defRPr sz="8000" b="0" i="1" u="none" strike="noStrike" cap="none">
                <a:solidFill>
                  <a:srgbClr val="000000"/>
                </a:solidFill>
                <a:latin typeface="Libre Baskerville"/>
                <a:ea typeface="Libre Baskerville"/>
                <a:cs typeface="Libre Baskerville"/>
                <a:sym typeface="Libre Baskerville"/>
              </a:defRPr>
            </a:lvl4pPr>
            <a:lvl5pPr marL="2286000" marR="0" lvl="4" indent="-228600" algn="l" rtl="0">
              <a:lnSpc>
                <a:spcPct val="100000"/>
              </a:lnSpc>
              <a:spcBef>
                <a:spcPts val="0"/>
              </a:spcBef>
              <a:spcAft>
                <a:spcPts val="0"/>
              </a:spcAft>
              <a:buClr>
                <a:srgbClr val="000000"/>
              </a:buClr>
              <a:buSzPts val="8000"/>
              <a:buFont typeface="Libre Baskerville"/>
              <a:buNone/>
              <a:defRPr sz="8000" b="0" i="1" u="none" strike="noStrike" cap="none">
                <a:solidFill>
                  <a:srgbClr val="000000"/>
                </a:solidFill>
                <a:latin typeface="Libre Baskerville"/>
                <a:ea typeface="Libre Baskerville"/>
                <a:cs typeface="Libre Baskerville"/>
                <a:sym typeface="Libre Baskerville"/>
              </a:defRPr>
            </a:lvl5pPr>
            <a:lvl6pPr marL="2743200" marR="0" lvl="5" indent="-228600" algn="l" rtl="0">
              <a:lnSpc>
                <a:spcPct val="100000"/>
              </a:lnSpc>
              <a:spcBef>
                <a:spcPts val="0"/>
              </a:spcBef>
              <a:spcAft>
                <a:spcPts val="0"/>
              </a:spcAft>
              <a:buClr>
                <a:srgbClr val="000000"/>
              </a:buClr>
              <a:buSzPts val="8000"/>
              <a:buFont typeface="Libre Baskerville"/>
              <a:buNone/>
              <a:defRPr sz="8000" b="0" i="1" u="none" strike="noStrike" cap="none">
                <a:solidFill>
                  <a:srgbClr val="000000"/>
                </a:solidFill>
                <a:latin typeface="Libre Baskerville"/>
                <a:ea typeface="Libre Baskerville"/>
                <a:cs typeface="Libre Baskerville"/>
                <a:sym typeface="Libre Baskerville"/>
              </a:defRPr>
            </a:lvl6pPr>
            <a:lvl7pPr marL="3200400" marR="0" lvl="6" indent="-228600" algn="l" rtl="0">
              <a:lnSpc>
                <a:spcPct val="100000"/>
              </a:lnSpc>
              <a:spcBef>
                <a:spcPts val="0"/>
              </a:spcBef>
              <a:spcAft>
                <a:spcPts val="0"/>
              </a:spcAft>
              <a:buClr>
                <a:srgbClr val="000000"/>
              </a:buClr>
              <a:buSzPts val="8000"/>
              <a:buFont typeface="Libre Baskerville"/>
              <a:buNone/>
              <a:defRPr sz="8000" b="0" i="1" u="none" strike="noStrike" cap="none">
                <a:solidFill>
                  <a:srgbClr val="000000"/>
                </a:solidFill>
                <a:latin typeface="Libre Baskerville"/>
                <a:ea typeface="Libre Baskerville"/>
                <a:cs typeface="Libre Baskerville"/>
                <a:sym typeface="Libre Baskerville"/>
              </a:defRPr>
            </a:lvl7pPr>
            <a:lvl8pPr marL="3657600" marR="0" lvl="7" indent="-228600" algn="l" rtl="0">
              <a:lnSpc>
                <a:spcPct val="100000"/>
              </a:lnSpc>
              <a:spcBef>
                <a:spcPts val="0"/>
              </a:spcBef>
              <a:spcAft>
                <a:spcPts val="0"/>
              </a:spcAft>
              <a:buClr>
                <a:srgbClr val="000000"/>
              </a:buClr>
              <a:buSzPts val="8000"/>
              <a:buFont typeface="Libre Baskerville"/>
              <a:buNone/>
              <a:defRPr sz="8000" b="0" i="1" u="none" strike="noStrike" cap="none">
                <a:solidFill>
                  <a:srgbClr val="000000"/>
                </a:solidFill>
                <a:latin typeface="Libre Baskerville"/>
                <a:ea typeface="Libre Baskerville"/>
                <a:cs typeface="Libre Baskerville"/>
                <a:sym typeface="Libre Baskerville"/>
              </a:defRPr>
            </a:lvl8pPr>
            <a:lvl9pPr marL="4114800" marR="0" lvl="8" indent="-228600" algn="l" rtl="0">
              <a:lnSpc>
                <a:spcPct val="100000"/>
              </a:lnSpc>
              <a:spcBef>
                <a:spcPts val="0"/>
              </a:spcBef>
              <a:spcAft>
                <a:spcPts val="0"/>
              </a:spcAft>
              <a:buClr>
                <a:srgbClr val="000000"/>
              </a:buClr>
              <a:buSzPts val="8000"/>
              <a:buFont typeface="Libre Baskerville"/>
              <a:buNone/>
              <a:defRPr sz="8000" b="0" i="1" u="none" strike="noStrike" cap="none">
                <a:solidFill>
                  <a:srgbClr val="000000"/>
                </a:solidFill>
                <a:latin typeface="Libre Baskerville"/>
                <a:ea typeface="Libre Baskerville"/>
                <a:cs typeface="Libre Baskerville"/>
                <a:sym typeface="Libre Baskerville"/>
              </a:defRPr>
            </a:lvl9pPr>
          </a:lstStyle>
          <a:p>
            <a:endParaRPr/>
          </a:p>
        </p:txBody>
      </p:sp>
      <p:sp>
        <p:nvSpPr>
          <p:cNvPr id="8" name="Google Shape;8;p6"/>
          <p:cNvSpPr txBox="1">
            <a:spLocks noGrp="1"/>
          </p:cNvSpPr>
          <p:nvPr>
            <p:ph type="sldNum" idx="12"/>
          </p:nvPr>
        </p:nvSpPr>
        <p:spPr>
          <a:xfrm>
            <a:off x="11974900" y="12890851"/>
            <a:ext cx="421888" cy="428695"/>
          </a:xfrm>
          <a:prstGeom prst="rect">
            <a:avLst/>
          </a:prstGeom>
          <a:noFill/>
          <a:ln>
            <a:noFill/>
          </a:ln>
        </p:spPr>
        <p:txBody>
          <a:bodyPr spcFirstLastPara="1" wrap="square" lIns="49225" tIns="49225" rIns="49225" bIns="49225" anchor="t" anchorCtr="0">
            <a:spAutoFit/>
          </a:bodyPr>
          <a:lstStyle>
            <a:lvl1pPr marL="0" marR="0" lvl="0"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 descr="iStock-1211513240.jpg"/>
          <p:cNvPicPr preferRelativeResize="0"/>
          <p:nvPr/>
        </p:nvPicPr>
        <p:blipFill rotWithShape="1">
          <a:blip r:embed="rId3">
            <a:alphaModFix/>
          </a:blip>
          <a:srcRect l="2478" t="25386" r="39180" b="25386"/>
          <a:stretch/>
        </p:blipFill>
        <p:spPr>
          <a:xfrm>
            <a:off x="1" y="0"/>
            <a:ext cx="24384001" cy="13716000"/>
          </a:xfrm>
          <a:prstGeom prst="rect">
            <a:avLst/>
          </a:prstGeom>
          <a:noFill/>
          <a:ln>
            <a:noFill/>
          </a:ln>
        </p:spPr>
      </p:pic>
      <p:pic>
        <p:nvPicPr>
          <p:cNvPr id="63" name="Google Shape;63;p1" descr="Samaritan-Program-WHITE.png"/>
          <p:cNvPicPr preferRelativeResize="0"/>
          <p:nvPr/>
        </p:nvPicPr>
        <p:blipFill rotWithShape="1">
          <a:blip r:embed="rId4">
            <a:alphaModFix/>
          </a:blip>
          <a:srcRect/>
          <a:stretch/>
        </p:blipFill>
        <p:spPr>
          <a:xfrm>
            <a:off x="5296417" y="1910079"/>
            <a:ext cx="13943565" cy="6239747"/>
          </a:xfrm>
          <a:prstGeom prst="rect">
            <a:avLst/>
          </a:prstGeom>
          <a:noFill/>
          <a:ln>
            <a:noFill/>
          </a:ln>
        </p:spPr>
      </p:pic>
      <p:cxnSp>
        <p:nvCxnSpPr>
          <p:cNvPr id="64" name="Google Shape;64;p1"/>
          <p:cNvCxnSpPr/>
          <p:nvPr/>
        </p:nvCxnSpPr>
        <p:spPr>
          <a:xfrm>
            <a:off x="5333361" y="8830933"/>
            <a:ext cx="13717278" cy="1"/>
          </a:xfrm>
          <a:prstGeom prst="straightConnector1">
            <a:avLst/>
          </a:prstGeom>
          <a:noFill/>
          <a:ln w="50800" cap="flat" cmpd="sng">
            <a:solidFill>
              <a:srgbClr val="FFFFFF"/>
            </a:solidFill>
            <a:prstDash val="solid"/>
            <a:round/>
            <a:headEnd type="none" w="sm" len="sm"/>
            <a:tailEnd type="none" w="sm" len="sm"/>
          </a:ln>
          <a:effectLst>
            <a:outerShdw blurRad="25400" dist="12700" dir="5400000" rotWithShape="0">
              <a:srgbClr val="000000">
                <a:alpha val="49411"/>
              </a:srgbClr>
            </a:outerShdw>
          </a:effectLst>
        </p:spPr>
      </p:cxnSp>
      <p:pic>
        <p:nvPicPr>
          <p:cNvPr id="65" name="Google Shape;65;p1" descr="No-Mark-White-Transparent.png"/>
          <p:cNvPicPr preferRelativeResize="0"/>
          <p:nvPr/>
        </p:nvPicPr>
        <p:blipFill rotWithShape="1">
          <a:blip r:embed="rId5">
            <a:alphaModFix/>
          </a:blip>
          <a:srcRect/>
          <a:stretch/>
        </p:blipFill>
        <p:spPr>
          <a:xfrm>
            <a:off x="7517153" y="9446575"/>
            <a:ext cx="9349693" cy="22486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2" descr="Blue-Paper-Texture-Flat.psd"/>
          <p:cNvPicPr preferRelativeResize="0"/>
          <p:nvPr/>
        </p:nvPicPr>
        <p:blipFill rotWithShape="1">
          <a:blip r:embed="rId3">
            <a:alphaModFix/>
          </a:blip>
          <a:srcRect l="5417" t="17546" r="5415" b="17545"/>
          <a:stretch/>
        </p:blipFill>
        <p:spPr>
          <a:xfrm>
            <a:off x="0" y="0"/>
            <a:ext cx="24384001" cy="13716000"/>
          </a:xfrm>
          <a:prstGeom prst="rect">
            <a:avLst/>
          </a:prstGeom>
          <a:noFill/>
          <a:ln>
            <a:noFill/>
          </a:ln>
        </p:spPr>
      </p:pic>
      <p:sp>
        <p:nvSpPr>
          <p:cNvPr id="71" name="Google Shape;71;p2"/>
          <p:cNvSpPr txBox="1">
            <a:spLocks noGrp="1"/>
          </p:cNvSpPr>
          <p:nvPr>
            <p:ph type="body" idx="1"/>
          </p:nvPr>
        </p:nvSpPr>
        <p:spPr>
          <a:xfrm>
            <a:off x="2863124" y="1948270"/>
            <a:ext cx="13442608" cy="1425205"/>
          </a:xfrm>
          <a:prstGeom prst="rect">
            <a:avLst/>
          </a:prstGeom>
          <a:noFill/>
          <a:ln>
            <a:noFill/>
          </a:ln>
        </p:spPr>
        <p:txBody>
          <a:bodyPr spcFirstLastPara="1" wrap="square" lIns="49225" tIns="49225" rIns="49225" bIns="49225" anchor="t" anchorCtr="0">
            <a:normAutofit lnSpcReduction="10000"/>
          </a:bodyPr>
          <a:lstStyle/>
          <a:p>
            <a:pPr marL="0" marR="0" lvl="0" indent="0" algn="l" rtl="0">
              <a:lnSpc>
                <a:spcPct val="100000"/>
              </a:lnSpc>
              <a:spcBef>
                <a:spcPts val="0"/>
              </a:spcBef>
              <a:spcAft>
                <a:spcPts val="0"/>
              </a:spcAft>
              <a:buClr>
                <a:srgbClr val="FFFFFF"/>
              </a:buClr>
              <a:buSzPts val="3555"/>
              <a:buFont typeface="Avenir"/>
              <a:buNone/>
            </a:pPr>
            <a:r>
              <a:rPr lang="en-US" sz="4800">
                <a:solidFill>
                  <a:srgbClr val="FFFFFF"/>
                </a:solidFill>
              </a:rPr>
              <a:t>THE SAMARITAN PROGRAM OF PINNACLE LIVING</a:t>
            </a:r>
            <a:endParaRPr sz="4800"/>
          </a:p>
        </p:txBody>
      </p:sp>
      <p:sp>
        <p:nvSpPr>
          <p:cNvPr id="72" name="Google Shape;72;p2"/>
          <p:cNvSpPr txBox="1">
            <a:spLocks noGrp="1"/>
          </p:cNvSpPr>
          <p:nvPr>
            <p:ph type="body" idx="2"/>
          </p:nvPr>
        </p:nvSpPr>
        <p:spPr>
          <a:xfrm>
            <a:off x="2863124" y="3373475"/>
            <a:ext cx="18768797" cy="5423683"/>
          </a:xfrm>
          <a:prstGeom prst="rect">
            <a:avLst/>
          </a:prstGeom>
          <a:noFill/>
          <a:ln>
            <a:noFill/>
          </a:ln>
        </p:spPr>
        <p:txBody>
          <a:bodyPr spcFirstLastPara="1" wrap="square" lIns="49225" tIns="49225" rIns="49225" bIns="49225" anchor="t" anchorCtr="0">
            <a:noAutofit/>
          </a:bodyPr>
          <a:lstStyle/>
          <a:p>
            <a:pPr marL="0" marR="0" lvl="0" indent="0" algn="l" rtl="0">
              <a:lnSpc>
                <a:spcPct val="160000"/>
              </a:lnSpc>
              <a:spcBef>
                <a:spcPts val="0"/>
              </a:spcBef>
              <a:spcAft>
                <a:spcPts val="0"/>
              </a:spcAft>
              <a:buClr>
                <a:srgbClr val="D1BC86"/>
              </a:buClr>
              <a:buSzPts val="4300"/>
              <a:buFont typeface="Libre Baskerville"/>
              <a:buNone/>
            </a:pPr>
            <a:r>
              <a:rPr lang="en-US" sz="4400">
                <a:solidFill>
                  <a:srgbClr val="D1BC86"/>
                </a:solidFill>
              </a:rPr>
              <a:t>is a benevolent fund which provides financial assistance to residents who have outlived their monetary resources and, through no fault of their own, become unable to pay some or all of their monthly charges. Benevolent assistance has been given in Pinnacle living communities since 1948, the year the first special offering was taken. </a:t>
            </a:r>
            <a:endParaRPr sz="4400"/>
          </a:p>
        </p:txBody>
      </p:sp>
      <p:pic>
        <p:nvPicPr>
          <p:cNvPr id="73" name="Google Shape;73;p2" descr="Wheat-White.png"/>
          <p:cNvPicPr preferRelativeResize="0"/>
          <p:nvPr/>
        </p:nvPicPr>
        <p:blipFill rotWithShape="1">
          <a:blip r:embed="rId4">
            <a:alphaModFix amt="47024"/>
          </a:blip>
          <a:srcRect/>
          <a:stretch/>
        </p:blipFill>
        <p:spPr>
          <a:xfrm rot="-1497162">
            <a:off x="-1231826" y="9996998"/>
            <a:ext cx="9920686" cy="3687189"/>
          </a:xfrm>
          <a:prstGeom prst="rect">
            <a:avLst/>
          </a:prstGeom>
          <a:noFill/>
          <a:ln>
            <a:noFill/>
          </a:ln>
        </p:spPr>
      </p:pic>
      <p:sp>
        <p:nvSpPr>
          <p:cNvPr id="74" name="Google Shape;74;p2"/>
          <p:cNvSpPr txBox="1"/>
          <p:nvPr/>
        </p:nvSpPr>
        <p:spPr>
          <a:xfrm>
            <a:off x="9003601" y="9669054"/>
            <a:ext cx="12909279" cy="2501579"/>
          </a:xfrm>
          <a:prstGeom prst="rect">
            <a:avLst/>
          </a:prstGeom>
          <a:noFill/>
          <a:ln>
            <a:noFill/>
          </a:ln>
        </p:spPr>
        <p:txBody>
          <a:bodyPr spcFirstLastPara="1" wrap="square" lIns="49225" tIns="49225" rIns="49225" bIns="49225" anchor="t" anchorCtr="0">
            <a:noAutofit/>
          </a:bodyPr>
          <a:lstStyle/>
          <a:p>
            <a:pPr marL="0" marR="0" lvl="0" indent="0" algn="l" rtl="0">
              <a:lnSpc>
                <a:spcPct val="160000"/>
              </a:lnSpc>
              <a:spcBef>
                <a:spcPts val="0"/>
              </a:spcBef>
              <a:spcAft>
                <a:spcPts val="0"/>
              </a:spcAft>
              <a:buClr>
                <a:srgbClr val="D1BC86"/>
              </a:buClr>
              <a:buSzPts val="4300"/>
              <a:buFont typeface="Libre Baskerville"/>
              <a:buNone/>
            </a:pPr>
            <a:r>
              <a:rPr lang="en-US" sz="4400" b="0" i="0" u="none" strike="noStrike" cap="none">
                <a:solidFill>
                  <a:schemeClr val="lt1"/>
                </a:solidFill>
                <a:latin typeface="Avenir"/>
                <a:ea typeface="Avenir"/>
                <a:cs typeface="Avenir"/>
                <a:sym typeface="Avenir"/>
              </a:rPr>
              <a:t>Your gift ensures someone’s personal security and peace of mind.</a:t>
            </a:r>
            <a:endParaRPr sz="4400" b="0" i="0" u="none" strike="noStrike" cap="none">
              <a:solidFill>
                <a:schemeClr val="lt1"/>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3" descr="Gold-Texture-Small-Flat.psd"/>
          <p:cNvPicPr preferRelativeResize="0"/>
          <p:nvPr/>
        </p:nvPicPr>
        <p:blipFill rotWithShape="1">
          <a:blip r:embed="rId3">
            <a:alphaModFix/>
          </a:blip>
          <a:srcRect l="-164" t="19348" r="-189" b="19348"/>
          <a:stretch/>
        </p:blipFill>
        <p:spPr>
          <a:xfrm>
            <a:off x="-159025" y="0"/>
            <a:ext cx="24685485" cy="13716000"/>
          </a:xfrm>
          <a:prstGeom prst="rect">
            <a:avLst/>
          </a:prstGeom>
          <a:noFill/>
          <a:ln>
            <a:noFill/>
          </a:ln>
        </p:spPr>
      </p:pic>
      <p:sp>
        <p:nvSpPr>
          <p:cNvPr id="80" name="Google Shape;80;p3"/>
          <p:cNvSpPr txBox="1">
            <a:spLocks noGrp="1"/>
          </p:cNvSpPr>
          <p:nvPr>
            <p:ph type="body" idx="2"/>
          </p:nvPr>
        </p:nvSpPr>
        <p:spPr>
          <a:xfrm>
            <a:off x="1842168" y="2940582"/>
            <a:ext cx="10195113" cy="2691380"/>
          </a:xfrm>
          <a:prstGeom prst="rect">
            <a:avLst/>
          </a:prstGeom>
          <a:noFill/>
          <a:ln>
            <a:noFill/>
          </a:ln>
        </p:spPr>
        <p:txBody>
          <a:bodyPr spcFirstLastPara="1" wrap="square" lIns="49225" tIns="49225" rIns="49225" bIns="49225" anchor="t" anchorCtr="0">
            <a:normAutofit/>
          </a:bodyPr>
          <a:lstStyle/>
          <a:p>
            <a:pPr marL="0" lvl="0" indent="0" algn="ctr" rtl="0">
              <a:lnSpc>
                <a:spcPct val="100000"/>
              </a:lnSpc>
              <a:spcBef>
                <a:spcPts val="0"/>
              </a:spcBef>
              <a:spcAft>
                <a:spcPts val="0"/>
              </a:spcAft>
              <a:buClr>
                <a:srgbClr val="FFFFFF"/>
              </a:buClr>
              <a:buSzPts val="7000"/>
              <a:buFont typeface="Avenir"/>
              <a:buNone/>
            </a:pPr>
            <a:r>
              <a:rPr lang="en-US" sz="7000">
                <a:solidFill>
                  <a:srgbClr val="FFFFFF"/>
                </a:solidFill>
                <a:latin typeface="Avenir"/>
                <a:ea typeface="Avenir"/>
                <a:cs typeface="Avenir"/>
                <a:sym typeface="Avenir"/>
              </a:rPr>
              <a:t>The Samaritan Program </a:t>
            </a:r>
            <a:endParaRPr/>
          </a:p>
          <a:p>
            <a:pPr marL="0" lvl="0" indent="0" algn="ctr" rtl="0">
              <a:lnSpc>
                <a:spcPct val="100000"/>
              </a:lnSpc>
              <a:spcBef>
                <a:spcPts val="0"/>
              </a:spcBef>
              <a:spcAft>
                <a:spcPts val="0"/>
              </a:spcAft>
              <a:buClr>
                <a:srgbClr val="FFFFFF"/>
              </a:buClr>
              <a:buSzPts val="7000"/>
              <a:buFont typeface="Avenir"/>
              <a:buNone/>
            </a:pPr>
            <a:r>
              <a:rPr lang="en-US" sz="7000">
                <a:solidFill>
                  <a:srgbClr val="FFFFFF"/>
                </a:solidFill>
                <a:latin typeface="Avenir"/>
                <a:ea typeface="Avenir"/>
                <a:cs typeface="Avenir"/>
                <a:sym typeface="Avenir"/>
              </a:rPr>
              <a:t>has provided</a:t>
            </a:r>
            <a:endParaRPr/>
          </a:p>
        </p:txBody>
      </p:sp>
      <p:sp>
        <p:nvSpPr>
          <p:cNvPr id="81" name="Google Shape;81;p3"/>
          <p:cNvSpPr txBox="1"/>
          <p:nvPr/>
        </p:nvSpPr>
        <p:spPr>
          <a:xfrm>
            <a:off x="1145358" y="5638226"/>
            <a:ext cx="11661765" cy="3226421"/>
          </a:xfrm>
          <a:prstGeom prst="rect">
            <a:avLst/>
          </a:prstGeom>
          <a:noFill/>
          <a:ln>
            <a:noFill/>
          </a:ln>
        </p:spPr>
        <p:txBody>
          <a:bodyPr spcFirstLastPara="1" wrap="square" lIns="49225" tIns="49225" rIns="49225" bIns="49225" anchor="ctr" anchorCtr="0">
            <a:spAutoFit/>
          </a:bodyPr>
          <a:lstStyle/>
          <a:p>
            <a:pPr marL="0" marR="0" lvl="0" indent="0" algn="ctr" rtl="0">
              <a:lnSpc>
                <a:spcPct val="126767"/>
              </a:lnSpc>
              <a:spcBef>
                <a:spcPts val="0"/>
              </a:spcBef>
              <a:spcAft>
                <a:spcPts val="0"/>
              </a:spcAft>
              <a:buClr>
                <a:srgbClr val="132B4C"/>
              </a:buClr>
              <a:buSzPts val="19800"/>
              <a:buFont typeface="Libre Baskerville"/>
              <a:buNone/>
            </a:pPr>
            <a:r>
              <a:rPr lang="en-US" sz="16000" b="0" i="0" u="none" strike="noStrike" cap="none">
                <a:solidFill>
                  <a:srgbClr val="132B4C"/>
                </a:solidFill>
                <a:latin typeface="Libre Baskerville"/>
                <a:ea typeface="Libre Baskerville"/>
                <a:cs typeface="Libre Baskerville"/>
                <a:sym typeface="Libre Baskerville"/>
              </a:rPr>
              <a:t>$7,672,458</a:t>
            </a:r>
            <a:endParaRPr sz="16000" b="0" i="0" u="none" strike="noStrike" cap="none">
              <a:solidFill>
                <a:srgbClr val="000000"/>
              </a:solidFill>
              <a:latin typeface="Arial"/>
              <a:ea typeface="Arial"/>
              <a:cs typeface="Arial"/>
              <a:sym typeface="Arial"/>
            </a:endParaRPr>
          </a:p>
        </p:txBody>
      </p:sp>
      <p:sp>
        <p:nvSpPr>
          <p:cNvPr id="82" name="Google Shape;82;p3"/>
          <p:cNvSpPr/>
          <p:nvPr/>
        </p:nvSpPr>
        <p:spPr>
          <a:xfrm>
            <a:off x="2367423" y="9246888"/>
            <a:ext cx="9560523" cy="1245447"/>
          </a:xfrm>
          <a:prstGeom prst="rect">
            <a:avLst/>
          </a:prstGeom>
          <a:noFill/>
          <a:ln>
            <a:noFill/>
          </a:ln>
        </p:spPr>
        <p:txBody>
          <a:bodyPr spcFirstLastPara="1" wrap="square" lIns="49225" tIns="49225" rIns="49225" bIns="49225" anchor="t" anchorCtr="0">
            <a:normAutofit/>
          </a:bodyPr>
          <a:lstStyle/>
          <a:p>
            <a:pPr marL="0" marR="0" lvl="0" indent="0" algn="ctr" rtl="0">
              <a:lnSpc>
                <a:spcPct val="100000"/>
              </a:lnSpc>
              <a:spcBef>
                <a:spcPts val="0"/>
              </a:spcBef>
              <a:spcAft>
                <a:spcPts val="0"/>
              </a:spcAft>
              <a:buClr>
                <a:srgbClr val="FFFFFF"/>
              </a:buClr>
              <a:buSzPts val="6600"/>
              <a:buFont typeface="Avenir"/>
              <a:buNone/>
            </a:pPr>
            <a:r>
              <a:rPr lang="en-US" sz="6600" b="0" i="0" u="none" strike="noStrike" cap="none">
                <a:solidFill>
                  <a:srgbClr val="FFFFFF"/>
                </a:solidFill>
                <a:latin typeface="Avenir"/>
                <a:ea typeface="Avenir"/>
                <a:cs typeface="Avenir"/>
                <a:sym typeface="Avenir"/>
              </a:rPr>
              <a:t>over the past 10 years.*</a:t>
            </a:r>
            <a:endParaRPr sz="1400" b="0" i="0" u="none" strike="noStrike" cap="none">
              <a:solidFill>
                <a:srgbClr val="000000"/>
              </a:solidFill>
              <a:latin typeface="Arial"/>
              <a:ea typeface="Arial"/>
              <a:cs typeface="Arial"/>
              <a:sym typeface="Arial"/>
            </a:endParaRPr>
          </a:p>
        </p:txBody>
      </p:sp>
      <p:cxnSp>
        <p:nvCxnSpPr>
          <p:cNvPr id="83" name="Google Shape;83;p3"/>
          <p:cNvCxnSpPr/>
          <p:nvPr/>
        </p:nvCxnSpPr>
        <p:spPr>
          <a:xfrm rot="10800000" flipH="1">
            <a:off x="14143373" y="1195656"/>
            <a:ext cx="1" cy="11324687"/>
          </a:xfrm>
          <a:prstGeom prst="straightConnector1">
            <a:avLst/>
          </a:prstGeom>
          <a:noFill/>
          <a:ln w="63500" cap="flat" cmpd="sng">
            <a:solidFill>
              <a:srgbClr val="535353">
                <a:alpha val="33725"/>
              </a:srgbClr>
            </a:solidFill>
            <a:prstDash val="solid"/>
            <a:round/>
            <a:headEnd type="none" w="sm" len="sm"/>
            <a:tailEnd type="none" w="sm" len="sm"/>
          </a:ln>
        </p:spPr>
      </p:cxnSp>
      <p:grpSp>
        <p:nvGrpSpPr>
          <p:cNvPr id="84" name="Google Shape;84;p3"/>
          <p:cNvGrpSpPr/>
          <p:nvPr/>
        </p:nvGrpSpPr>
        <p:grpSpPr>
          <a:xfrm>
            <a:off x="14175584" y="4891439"/>
            <a:ext cx="9358992" cy="3933123"/>
            <a:chOff x="0" y="0"/>
            <a:chExt cx="9358990" cy="3933122"/>
          </a:xfrm>
        </p:grpSpPr>
        <p:cxnSp>
          <p:nvCxnSpPr>
            <p:cNvPr id="85" name="Google Shape;85;p3"/>
            <p:cNvCxnSpPr/>
            <p:nvPr/>
          </p:nvCxnSpPr>
          <p:spPr>
            <a:xfrm>
              <a:off x="0" y="0"/>
              <a:ext cx="9358990" cy="0"/>
            </a:xfrm>
            <a:prstGeom prst="straightConnector1">
              <a:avLst/>
            </a:prstGeom>
            <a:noFill/>
            <a:ln w="63500" cap="flat" cmpd="sng">
              <a:solidFill>
                <a:srgbClr val="535353">
                  <a:alpha val="33725"/>
                </a:srgbClr>
              </a:solidFill>
              <a:prstDash val="solid"/>
              <a:round/>
              <a:headEnd type="none" w="sm" len="sm"/>
              <a:tailEnd type="none" w="sm" len="sm"/>
            </a:ln>
          </p:spPr>
        </p:cxnSp>
        <p:cxnSp>
          <p:nvCxnSpPr>
            <p:cNvPr id="86" name="Google Shape;86;p3"/>
            <p:cNvCxnSpPr/>
            <p:nvPr/>
          </p:nvCxnSpPr>
          <p:spPr>
            <a:xfrm>
              <a:off x="0" y="3933121"/>
              <a:ext cx="9358990" cy="1"/>
            </a:xfrm>
            <a:prstGeom prst="straightConnector1">
              <a:avLst/>
            </a:prstGeom>
            <a:noFill/>
            <a:ln w="63500" cap="flat" cmpd="sng">
              <a:solidFill>
                <a:srgbClr val="535353">
                  <a:alpha val="33725"/>
                </a:srgbClr>
              </a:solidFill>
              <a:prstDash val="solid"/>
              <a:round/>
              <a:headEnd type="none" w="sm" len="sm"/>
              <a:tailEnd type="none" w="sm" len="sm"/>
            </a:ln>
          </p:spPr>
        </p:cxnSp>
      </p:grpSp>
      <p:sp>
        <p:nvSpPr>
          <p:cNvPr id="87" name="Google Shape;87;p3"/>
          <p:cNvSpPr txBox="1"/>
          <p:nvPr/>
        </p:nvSpPr>
        <p:spPr>
          <a:xfrm>
            <a:off x="14604313" y="1399133"/>
            <a:ext cx="2637859" cy="3054066"/>
          </a:xfrm>
          <a:prstGeom prst="rect">
            <a:avLst/>
          </a:prstGeom>
          <a:noFill/>
          <a:ln>
            <a:noFill/>
          </a:ln>
        </p:spPr>
        <p:txBody>
          <a:bodyPr spcFirstLastPara="1" wrap="square" lIns="49225" tIns="49225" rIns="49225" bIns="49225" anchor="t" anchorCtr="0">
            <a:spAutoFit/>
          </a:bodyPr>
          <a:lstStyle/>
          <a:p>
            <a:pPr marL="0" marR="0" lvl="0" indent="0" algn="ctr" rtl="0">
              <a:lnSpc>
                <a:spcPct val="128483"/>
              </a:lnSpc>
              <a:spcBef>
                <a:spcPts val="0"/>
              </a:spcBef>
              <a:spcAft>
                <a:spcPts val="0"/>
              </a:spcAft>
              <a:buClr>
                <a:srgbClr val="132B4C"/>
              </a:buClr>
              <a:buSzPts val="16500"/>
              <a:buFont typeface="Libre Baskerville"/>
              <a:buNone/>
            </a:pPr>
            <a:r>
              <a:rPr lang="en-US" sz="15000" b="0" i="0" u="none" strike="noStrike" cap="none">
                <a:solidFill>
                  <a:srgbClr val="132B4C"/>
                </a:solidFill>
                <a:latin typeface="Libre Baskerville"/>
                <a:ea typeface="Libre Baskerville"/>
                <a:cs typeface="Libre Baskerville"/>
                <a:sym typeface="Libre Baskerville"/>
              </a:rPr>
              <a:t>64</a:t>
            </a:r>
            <a:endParaRPr sz="15000" b="0" i="0" u="none" strike="noStrike" cap="none">
              <a:solidFill>
                <a:srgbClr val="000000"/>
              </a:solidFill>
              <a:latin typeface="Arial"/>
              <a:ea typeface="Arial"/>
              <a:cs typeface="Arial"/>
              <a:sym typeface="Arial"/>
            </a:endParaRPr>
          </a:p>
        </p:txBody>
      </p:sp>
      <p:sp>
        <p:nvSpPr>
          <p:cNvPr id="88" name="Google Shape;88;p3"/>
          <p:cNvSpPr txBox="1"/>
          <p:nvPr/>
        </p:nvSpPr>
        <p:spPr>
          <a:xfrm>
            <a:off x="17164944" y="1946289"/>
            <a:ext cx="1429878" cy="2689295"/>
          </a:xfrm>
          <a:prstGeom prst="rect">
            <a:avLst/>
          </a:prstGeom>
          <a:noFill/>
          <a:ln>
            <a:noFill/>
          </a:ln>
        </p:spPr>
        <p:txBody>
          <a:bodyPr spcFirstLastPara="1" wrap="square" lIns="49225" tIns="49225" rIns="49225" bIns="49225" anchor="ctr" anchorCtr="0">
            <a:spAutoFit/>
          </a:bodyPr>
          <a:lstStyle/>
          <a:p>
            <a:pPr marL="0" marR="0" lvl="0" indent="0" algn="ctr" rtl="0">
              <a:lnSpc>
                <a:spcPct val="127528"/>
              </a:lnSpc>
              <a:spcBef>
                <a:spcPts val="0"/>
              </a:spcBef>
              <a:spcAft>
                <a:spcPts val="0"/>
              </a:spcAft>
              <a:buClr>
                <a:srgbClr val="132B4C"/>
              </a:buClr>
              <a:buSzPts val="17800"/>
              <a:buFont typeface="Libre Baskerville"/>
              <a:buNone/>
            </a:pPr>
            <a:r>
              <a:rPr lang="en-US" sz="17800" b="0" i="0" u="none" strike="noStrike" cap="none" baseline="30000">
                <a:solidFill>
                  <a:srgbClr val="132B4C"/>
                </a:solidFill>
                <a:latin typeface="Libre Baskerville"/>
                <a:ea typeface="Libre Baskerville"/>
                <a:cs typeface="Libre Baskerville"/>
                <a:sym typeface="Libre Baskerville"/>
              </a:rPr>
              <a:t>%</a:t>
            </a:r>
            <a:endParaRPr sz="1400" b="0" i="0" u="none" strike="noStrike" cap="none">
              <a:solidFill>
                <a:srgbClr val="000000"/>
              </a:solidFill>
              <a:latin typeface="Arial"/>
              <a:ea typeface="Arial"/>
              <a:cs typeface="Arial"/>
              <a:sym typeface="Arial"/>
            </a:endParaRPr>
          </a:p>
        </p:txBody>
      </p:sp>
      <p:sp>
        <p:nvSpPr>
          <p:cNvPr id="89" name="Google Shape;89;p3"/>
          <p:cNvSpPr txBox="1"/>
          <p:nvPr/>
        </p:nvSpPr>
        <p:spPr>
          <a:xfrm>
            <a:off x="14574777" y="5257498"/>
            <a:ext cx="3130989" cy="3054066"/>
          </a:xfrm>
          <a:prstGeom prst="rect">
            <a:avLst/>
          </a:prstGeom>
          <a:noFill/>
          <a:ln>
            <a:noFill/>
          </a:ln>
        </p:spPr>
        <p:txBody>
          <a:bodyPr spcFirstLastPara="1" wrap="square" lIns="49225" tIns="49225" rIns="49225" bIns="49225" anchor="t" anchorCtr="0">
            <a:spAutoFit/>
          </a:bodyPr>
          <a:lstStyle/>
          <a:p>
            <a:pPr marL="0" marR="0" lvl="0" indent="0" algn="ctr" rtl="0">
              <a:lnSpc>
                <a:spcPct val="128483"/>
              </a:lnSpc>
              <a:spcBef>
                <a:spcPts val="0"/>
              </a:spcBef>
              <a:spcAft>
                <a:spcPts val="0"/>
              </a:spcAft>
              <a:buClr>
                <a:srgbClr val="132B4C"/>
              </a:buClr>
              <a:buSzPts val="16500"/>
              <a:buFont typeface="Libre Baskerville"/>
              <a:buNone/>
            </a:pPr>
            <a:r>
              <a:rPr lang="en-US" sz="15000" b="0" i="0" u="none" strike="noStrike" cap="none">
                <a:solidFill>
                  <a:srgbClr val="132B4C"/>
                </a:solidFill>
                <a:latin typeface="Libre Baskerville"/>
                <a:ea typeface="Libre Baskerville"/>
                <a:cs typeface="Libre Baskerville"/>
                <a:sym typeface="Libre Baskerville"/>
              </a:rPr>
              <a:t>91</a:t>
            </a:r>
            <a:endParaRPr sz="15000" b="0" i="0" u="none" strike="noStrike" cap="none">
              <a:solidFill>
                <a:srgbClr val="000000"/>
              </a:solidFill>
              <a:latin typeface="Arial"/>
              <a:ea typeface="Arial"/>
              <a:cs typeface="Arial"/>
              <a:sym typeface="Arial"/>
            </a:endParaRPr>
          </a:p>
        </p:txBody>
      </p:sp>
      <p:sp>
        <p:nvSpPr>
          <p:cNvPr id="90" name="Google Shape;90;p3"/>
          <p:cNvSpPr txBox="1"/>
          <p:nvPr/>
        </p:nvSpPr>
        <p:spPr>
          <a:xfrm>
            <a:off x="17177006" y="5820941"/>
            <a:ext cx="1429878" cy="2689295"/>
          </a:xfrm>
          <a:prstGeom prst="rect">
            <a:avLst/>
          </a:prstGeom>
          <a:noFill/>
          <a:ln>
            <a:noFill/>
          </a:ln>
        </p:spPr>
        <p:txBody>
          <a:bodyPr spcFirstLastPara="1" wrap="square" lIns="49225" tIns="49225" rIns="49225" bIns="49225" anchor="ctr" anchorCtr="0">
            <a:spAutoFit/>
          </a:bodyPr>
          <a:lstStyle/>
          <a:p>
            <a:pPr marL="0" marR="0" lvl="0" indent="0" algn="ctr" rtl="0">
              <a:lnSpc>
                <a:spcPct val="127528"/>
              </a:lnSpc>
              <a:spcBef>
                <a:spcPts val="0"/>
              </a:spcBef>
              <a:spcAft>
                <a:spcPts val="0"/>
              </a:spcAft>
              <a:buClr>
                <a:srgbClr val="132B4C"/>
              </a:buClr>
              <a:buSzPts val="17800"/>
              <a:buFont typeface="Libre Baskerville"/>
              <a:buNone/>
            </a:pPr>
            <a:r>
              <a:rPr lang="en-US" sz="17800" b="0" i="0" u="none" strike="noStrike" cap="none" baseline="30000">
                <a:solidFill>
                  <a:srgbClr val="132B4C"/>
                </a:solidFill>
                <a:latin typeface="Libre Baskerville"/>
                <a:ea typeface="Libre Baskerville"/>
                <a:cs typeface="Libre Baskerville"/>
                <a:sym typeface="Libre Baskerville"/>
              </a:rPr>
              <a:t>%</a:t>
            </a:r>
            <a:endParaRPr sz="1400" b="0" i="0" u="none" strike="noStrike" cap="none">
              <a:solidFill>
                <a:srgbClr val="000000"/>
              </a:solidFill>
              <a:latin typeface="Arial"/>
              <a:ea typeface="Arial"/>
              <a:cs typeface="Arial"/>
              <a:sym typeface="Arial"/>
            </a:endParaRPr>
          </a:p>
        </p:txBody>
      </p:sp>
      <p:sp>
        <p:nvSpPr>
          <p:cNvPr id="91" name="Google Shape;91;p3"/>
          <p:cNvSpPr txBox="1"/>
          <p:nvPr/>
        </p:nvSpPr>
        <p:spPr>
          <a:xfrm>
            <a:off x="14335280" y="9446476"/>
            <a:ext cx="3556668" cy="3054066"/>
          </a:xfrm>
          <a:prstGeom prst="rect">
            <a:avLst/>
          </a:prstGeom>
          <a:noFill/>
          <a:ln>
            <a:noFill/>
          </a:ln>
        </p:spPr>
        <p:txBody>
          <a:bodyPr spcFirstLastPara="1" wrap="square" lIns="49225" tIns="49225" rIns="49225" bIns="49225" anchor="t" anchorCtr="0">
            <a:spAutoFit/>
          </a:bodyPr>
          <a:lstStyle/>
          <a:p>
            <a:pPr marL="0" marR="0" lvl="0" indent="0" algn="ctr" rtl="0">
              <a:lnSpc>
                <a:spcPct val="128483"/>
              </a:lnSpc>
              <a:spcBef>
                <a:spcPts val="0"/>
              </a:spcBef>
              <a:spcAft>
                <a:spcPts val="0"/>
              </a:spcAft>
              <a:buClr>
                <a:srgbClr val="132B4C"/>
              </a:buClr>
              <a:buSzPts val="16500"/>
              <a:buFont typeface="Libre Baskerville"/>
              <a:buNone/>
            </a:pPr>
            <a:r>
              <a:rPr lang="en-US" sz="15000" b="0" i="0" u="none" strike="noStrike" cap="none">
                <a:solidFill>
                  <a:srgbClr val="132B4C"/>
                </a:solidFill>
                <a:latin typeface="Libre Baskerville"/>
                <a:ea typeface="Libre Baskerville"/>
                <a:cs typeface="Libre Baskerville"/>
                <a:sym typeface="Libre Baskerville"/>
              </a:rPr>
              <a:t>95</a:t>
            </a:r>
            <a:endParaRPr sz="15000" b="0" i="0" u="none" strike="noStrike" cap="none">
              <a:solidFill>
                <a:srgbClr val="000000"/>
              </a:solidFill>
              <a:latin typeface="Arial"/>
              <a:ea typeface="Arial"/>
              <a:cs typeface="Arial"/>
              <a:sym typeface="Arial"/>
            </a:endParaRPr>
          </a:p>
        </p:txBody>
      </p:sp>
      <p:sp>
        <p:nvSpPr>
          <p:cNvPr id="92" name="Google Shape;92;p3"/>
          <p:cNvSpPr txBox="1"/>
          <p:nvPr/>
        </p:nvSpPr>
        <p:spPr>
          <a:xfrm>
            <a:off x="17361061" y="10074355"/>
            <a:ext cx="1949641" cy="1469658"/>
          </a:xfrm>
          <a:prstGeom prst="rect">
            <a:avLst/>
          </a:prstGeom>
          <a:noFill/>
          <a:ln>
            <a:noFill/>
          </a:ln>
        </p:spPr>
        <p:txBody>
          <a:bodyPr spcFirstLastPara="1" wrap="square" lIns="49225" tIns="49225" rIns="49225" bIns="49225" anchor="t" anchorCtr="0">
            <a:spAutoFit/>
          </a:bodyPr>
          <a:lstStyle/>
          <a:p>
            <a:pPr marL="0" marR="0" lvl="0" indent="0" algn="l" rtl="0">
              <a:lnSpc>
                <a:spcPct val="158823"/>
              </a:lnSpc>
              <a:spcBef>
                <a:spcPts val="0"/>
              </a:spcBef>
              <a:spcAft>
                <a:spcPts val="0"/>
              </a:spcAft>
              <a:buClr>
                <a:srgbClr val="132B4C"/>
              </a:buClr>
              <a:buSzPts val="3400"/>
              <a:buFont typeface="Libre Baskerville"/>
              <a:buNone/>
            </a:pPr>
            <a:r>
              <a:rPr lang="en-US" sz="2800" b="0" i="0" u="none" strike="noStrike" cap="none">
                <a:solidFill>
                  <a:srgbClr val="132B4C"/>
                </a:solidFill>
                <a:latin typeface="Libre Baskerville"/>
                <a:ea typeface="Libre Baskerville"/>
                <a:cs typeface="Libre Baskerville"/>
                <a:sym typeface="Libre Baskerville"/>
              </a:rPr>
              <a:t>YEARS</a:t>
            </a:r>
            <a:endParaRPr sz="2800" b="0" i="0" u="none" strike="noStrike" cap="none">
              <a:solidFill>
                <a:srgbClr val="000000"/>
              </a:solidFill>
              <a:latin typeface="Arial"/>
              <a:ea typeface="Arial"/>
              <a:cs typeface="Arial"/>
              <a:sym typeface="Arial"/>
            </a:endParaRPr>
          </a:p>
          <a:p>
            <a:pPr marL="0" marR="0" lvl="0" indent="0" algn="l" rtl="0">
              <a:lnSpc>
                <a:spcPct val="158823"/>
              </a:lnSpc>
              <a:spcBef>
                <a:spcPts val="0"/>
              </a:spcBef>
              <a:spcAft>
                <a:spcPts val="0"/>
              </a:spcAft>
              <a:buClr>
                <a:srgbClr val="132B4C"/>
              </a:buClr>
              <a:buSzPts val="3400"/>
              <a:buFont typeface="Libre Baskerville"/>
              <a:buNone/>
            </a:pPr>
            <a:r>
              <a:rPr lang="en-US" sz="2800" b="0" i="0" u="none" strike="noStrike" cap="none">
                <a:solidFill>
                  <a:srgbClr val="132B4C"/>
                </a:solidFill>
                <a:latin typeface="Libre Baskerville"/>
                <a:ea typeface="Libre Baskerville"/>
                <a:cs typeface="Libre Baskerville"/>
                <a:sym typeface="Libre Baskerville"/>
              </a:rPr>
              <a:t>OLD</a:t>
            </a:r>
            <a:endParaRPr sz="2800" b="0" i="0" u="none" strike="noStrike" cap="none">
              <a:solidFill>
                <a:srgbClr val="000000"/>
              </a:solidFill>
              <a:latin typeface="Arial"/>
              <a:ea typeface="Arial"/>
              <a:cs typeface="Arial"/>
              <a:sym typeface="Arial"/>
            </a:endParaRPr>
          </a:p>
        </p:txBody>
      </p:sp>
      <p:sp>
        <p:nvSpPr>
          <p:cNvPr id="93" name="Google Shape;93;p3"/>
          <p:cNvSpPr/>
          <p:nvPr/>
        </p:nvSpPr>
        <p:spPr>
          <a:xfrm>
            <a:off x="19197655" y="2022757"/>
            <a:ext cx="4336921" cy="1843020"/>
          </a:xfrm>
          <a:prstGeom prst="rect">
            <a:avLst/>
          </a:prstGeom>
          <a:noFill/>
          <a:ln>
            <a:noFill/>
          </a:ln>
        </p:spPr>
        <p:txBody>
          <a:bodyPr spcFirstLastPara="1" wrap="square" lIns="49225" tIns="49225" rIns="49225" bIns="49225" anchor="ctr" anchorCtr="0">
            <a:normAutofit/>
          </a:bodyPr>
          <a:lstStyle/>
          <a:p>
            <a:pPr marL="0" marR="0" lvl="0" indent="0" algn="l" rtl="0">
              <a:lnSpc>
                <a:spcPct val="100000"/>
              </a:lnSpc>
              <a:spcBef>
                <a:spcPts val="0"/>
              </a:spcBef>
              <a:spcAft>
                <a:spcPts val="0"/>
              </a:spcAft>
              <a:buClr>
                <a:srgbClr val="FFFFFF"/>
              </a:buClr>
              <a:buSzPts val="3900"/>
              <a:buFont typeface="Avenir"/>
              <a:buNone/>
            </a:pPr>
            <a:r>
              <a:rPr lang="en-US" sz="3900" b="0" i="0" u="none" strike="noStrike" cap="none">
                <a:solidFill>
                  <a:srgbClr val="FFFFFF"/>
                </a:solidFill>
                <a:latin typeface="Avenir"/>
                <a:ea typeface="Avenir"/>
                <a:cs typeface="Avenir"/>
                <a:sym typeface="Avenir"/>
              </a:rPr>
              <a:t>of recipients reside in health care **</a:t>
            </a:r>
            <a:endParaRPr sz="1400" b="0" i="0" u="none" strike="noStrike" cap="none">
              <a:solidFill>
                <a:srgbClr val="000000"/>
              </a:solidFill>
              <a:latin typeface="Arial"/>
              <a:ea typeface="Arial"/>
              <a:cs typeface="Arial"/>
              <a:sym typeface="Arial"/>
            </a:endParaRPr>
          </a:p>
        </p:txBody>
      </p:sp>
      <p:sp>
        <p:nvSpPr>
          <p:cNvPr id="94" name="Google Shape;94;p3"/>
          <p:cNvSpPr/>
          <p:nvPr/>
        </p:nvSpPr>
        <p:spPr>
          <a:xfrm>
            <a:off x="19197655" y="5957660"/>
            <a:ext cx="4336921" cy="1843020"/>
          </a:xfrm>
          <a:prstGeom prst="rect">
            <a:avLst/>
          </a:prstGeom>
          <a:noFill/>
          <a:ln>
            <a:noFill/>
          </a:ln>
        </p:spPr>
        <p:txBody>
          <a:bodyPr spcFirstLastPara="1" wrap="square" lIns="49225" tIns="49225" rIns="49225" bIns="49225" anchor="ctr" anchorCtr="0">
            <a:normAutofit/>
          </a:bodyPr>
          <a:lstStyle/>
          <a:p>
            <a:pPr marL="0" marR="0" lvl="0" indent="0" algn="l" rtl="0">
              <a:lnSpc>
                <a:spcPct val="100000"/>
              </a:lnSpc>
              <a:spcBef>
                <a:spcPts val="0"/>
              </a:spcBef>
              <a:spcAft>
                <a:spcPts val="0"/>
              </a:spcAft>
              <a:buClr>
                <a:srgbClr val="FFFFFF"/>
              </a:buClr>
              <a:buSzPts val="3900"/>
              <a:buFont typeface="Avenir"/>
              <a:buNone/>
            </a:pPr>
            <a:r>
              <a:rPr lang="en-US" sz="3900" b="0" i="0" u="none" strike="noStrike" cap="none">
                <a:solidFill>
                  <a:srgbClr val="FFFFFF"/>
                </a:solidFill>
                <a:latin typeface="Avenir"/>
                <a:ea typeface="Avenir"/>
                <a:cs typeface="Avenir"/>
                <a:sym typeface="Avenir"/>
              </a:rPr>
              <a:t>of recipients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3900"/>
              <a:buFont typeface="Avenir"/>
              <a:buNone/>
            </a:pPr>
            <a:r>
              <a:rPr lang="en-US" sz="3900" b="0" i="0" u="none" strike="noStrike" cap="none">
                <a:solidFill>
                  <a:srgbClr val="FFFFFF"/>
                </a:solidFill>
                <a:latin typeface="Avenir"/>
                <a:ea typeface="Avenir"/>
                <a:cs typeface="Avenir"/>
                <a:sym typeface="Avenir"/>
              </a:rPr>
              <a:t>were women **</a:t>
            </a:r>
            <a:endParaRPr sz="1400" b="0" i="0" u="none" strike="noStrike" cap="none">
              <a:solidFill>
                <a:srgbClr val="000000"/>
              </a:solidFill>
              <a:latin typeface="Arial"/>
              <a:ea typeface="Arial"/>
              <a:cs typeface="Arial"/>
              <a:sym typeface="Arial"/>
            </a:endParaRPr>
          </a:p>
        </p:txBody>
      </p:sp>
      <p:sp>
        <p:nvSpPr>
          <p:cNvPr id="95" name="Google Shape;95;p3"/>
          <p:cNvSpPr/>
          <p:nvPr/>
        </p:nvSpPr>
        <p:spPr>
          <a:xfrm>
            <a:off x="19197655" y="9869612"/>
            <a:ext cx="4336921" cy="1843019"/>
          </a:xfrm>
          <a:prstGeom prst="rect">
            <a:avLst/>
          </a:prstGeom>
          <a:noFill/>
          <a:ln>
            <a:noFill/>
          </a:ln>
        </p:spPr>
        <p:txBody>
          <a:bodyPr spcFirstLastPara="1" wrap="square" lIns="49225" tIns="49225" rIns="49225" bIns="49225" anchor="ctr" anchorCtr="0">
            <a:normAutofit/>
          </a:bodyPr>
          <a:lstStyle/>
          <a:p>
            <a:pPr marL="0" marR="0" lvl="0" indent="0" algn="l" rtl="0">
              <a:lnSpc>
                <a:spcPct val="100000"/>
              </a:lnSpc>
              <a:spcBef>
                <a:spcPts val="0"/>
              </a:spcBef>
              <a:spcAft>
                <a:spcPts val="0"/>
              </a:spcAft>
              <a:buClr>
                <a:srgbClr val="FFFFFF"/>
              </a:buClr>
              <a:buSzPts val="3900"/>
              <a:buFont typeface="Avenir"/>
              <a:buNone/>
            </a:pPr>
            <a:r>
              <a:rPr lang="en-US" sz="3900" b="0" i="0" u="none" strike="noStrike" cap="none">
                <a:solidFill>
                  <a:srgbClr val="FFFFFF"/>
                </a:solidFill>
                <a:latin typeface="Avenir"/>
                <a:ea typeface="Avenir"/>
                <a:cs typeface="Avenir"/>
                <a:sym typeface="Avenir"/>
              </a:rPr>
              <a:t>average age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3900"/>
              <a:buFont typeface="Avenir"/>
              <a:buNone/>
            </a:pPr>
            <a:r>
              <a:rPr lang="en-US" sz="3900" b="0" i="0" u="none" strike="noStrike" cap="none">
                <a:solidFill>
                  <a:srgbClr val="FFFFFF"/>
                </a:solidFill>
                <a:latin typeface="Avenir"/>
                <a:ea typeface="Avenir"/>
                <a:cs typeface="Avenir"/>
                <a:sym typeface="Avenir"/>
              </a:rPr>
              <a:t>of recipients **</a:t>
            </a:r>
            <a:endParaRPr sz="1400" b="0" i="0" u="none" strike="noStrike" cap="none">
              <a:solidFill>
                <a:srgbClr val="000000"/>
              </a:solidFill>
              <a:latin typeface="Arial"/>
              <a:ea typeface="Arial"/>
              <a:cs typeface="Arial"/>
              <a:sym typeface="Arial"/>
            </a:endParaRPr>
          </a:p>
        </p:txBody>
      </p:sp>
      <p:sp>
        <p:nvSpPr>
          <p:cNvPr id="96" name="Google Shape;96;p3"/>
          <p:cNvSpPr/>
          <p:nvPr/>
        </p:nvSpPr>
        <p:spPr>
          <a:xfrm>
            <a:off x="1145343" y="12315907"/>
            <a:ext cx="12097200" cy="558900"/>
          </a:xfrm>
          <a:prstGeom prst="rect">
            <a:avLst/>
          </a:prstGeom>
          <a:noFill/>
          <a:ln>
            <a:noFill/>
          </a:ln>
        </p:spPr>
        <p:txBody>
          <a:bodyPr spcFirstLastPara="1" wrap="square" lIns="49225" tIns="49225" rIns="49225" bIns="49225" anchor="ctr" anchorCtr="0">
            <a:noAutofit/>
          </a:bodyPr>
          <a:lstStyle/>
          <a:p>
            <a:pPr marL="0" marR="0" lvl="0" indent="0" algn="l" rtl="0">
              <a:lnSpc>
                <a:spcPct val="100000"/>
              </a:lnSpc>
              <a:spcBef>
                <a:spcPts val="0"/>
              </a:spcBef>
              <a:spcAft>
                <a:spcPts val="0"/>
              </a:spcAft>
              <a:buClr>
                <a:srgbClr val="132B4C"/>
              </a:buClr>
              <a:buSzPts val="1800"/>
              <a:buFont typeface="Avenir"/>
              <a:buNone/>
            </a:pPr>
            <a:r>
              <a:rPr lang="en-US" sz="4000" b="0" i="0" u="none" strike="noStrike" cap="none">
                <a:solidFill>
                  <a:srgbClr val="132B4C"/>
                </a:solidFill>
                <a:latin typeface="Avenir"/>
                <a:ea typeface="Avenir"/>
                <a:cs typeface="Avenir"/>
                <a:sym typeface="Avenir"/>
              </a:rPr>
              <a:t>* Fiscal Years 2011-2020      **For Fiscal Year 2020</a:t>
            </a:r>
            <a:endParaRPr sz="4000" b="0" i="0" u="none" strike="noStrike" cap="none">
              <a:solidFill>
                <a:srgbClr val="000000"/>
              </a:solidFill>
              <a:latin typeface="Arial"/>
              <a:ea typeface="Arial"/>
              <a:cs typeface="Arial"/>
              <a:sym typeface="Arial"/>
            </a:endParaRPr>
          </a:p>
        </p:txBody>
      </p:sp>
      <p:pic>
        <p:nvPicPr>
          <p:cNvPr id="97" name="Google Shape;97;p3" descr="Wheat-White.png"/>
          <p:cNvPicPr preferRelativeResize="0"/>
          <p:nvPr/>
        </p:nvPicPr>
        <p:blipFill rotWithShape="1">
          <a:blip r:embed="rId4">
            <a:alphaModFix/>
          </a:blip>
          <a:srcRect/>
          <a:stretch/>
        </p:blipFill>
        <p:spPr>
          <a:xfrm>
            <a:off x="5384856" y="1380368"/>
            <a:ext cx="3045314" cy="113184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5" descr="Blue-Paper-Texture-Flat.psd"/>
          <p:cNvPicPr preferRelativeResize="0"/>
          <p:nvPr/>
        </p:nvPicPr>
        <p:blipFill rotWithShape="1">
          <a:blip r:embed="rId3">
            <a:alphaModFix/>
          </a:blip>
          <a:srcRect l="5416" t="17546" r="5416" b="17545"/>
          <a:stretch/>
        </p:blipFill>
        <p:spPr>
          <a:xfrm>
            <a:off x="0" y="0"/>
            <a:ext cx="24384001" cy="13716000"/>
          </a:xfrm>
          <a:prstGeom prst="rect">
            <a:avLst/>
          </a:prstGeom>
          <a:noFill/>
          <a:ln>
            <a:noFill/>
          </a:ln>
        </p:spPr>
      </p:pic>
      <p:sp>
        <p:nvSpPr>
          <p:cNvPr id="103" name="Google Shape;103;p5"/>
          <p:cNvSpPr txBox="1">
            <a:spLocks noGrp="1"/>
          </p:cNvSpPr>
          <p:nvPr>
            <p:ph type="body" idx="1"/>
          </p:nvPr>
        </p:nvSpPr>
        <p:spPr>
          <a:xfrm>
            <a:off x="2674850" y="1241874"/>
            <a:ext cx="10190100" cy="866700"/>
          </a:xfrm>
          <a:prstGeom prst="rect">
            <a:avLst/>
          </a:prstGeom>
          <a:noFill/>
          <a:ln>
            <a:noFill/>
          </a:ln>
        </p:spPr>
        <p:txBody>
          <a:bodyPr spcFirstLastPara="1" wrap="square" lIns="49225" tIns="49225" rIns="49225" bIns="49225" anchor="t" anchorCtr="0">
            <a:normAutofit/>
          </a:bodyPr>
          <a:lstStyle/>
          <a:p>
            <a:pPr marL="0" marR="0" lvl="0" indent="0" algn="l" rtl="0">
              <a:lnSpc>
                <a:spcPct val="100000"/>
              </a:lnSpc>
              <a:spcBef>
                <a:spcPts val="0"/>
              </a:spcBef>
              <a:spcAft>
                <a:spcPts val="0"/>
              </a:spcAft>
              <a:buClr>
                <a:srgbClr val="FFFFFF"/>
              </a:buClr>
              <a:buSzPts val="4000"/>
              <a:buFont typeface="Avenir"/>
              <a:buNone/>
            </a:pPr>
            <a:r>
              <a:rPr lang="en-US">
                <a:solidFill>
                  <a:srgbClr val="FFFFFF"/>
                </a:solidFill>
              </a:rPr>
              <a:t>ABOUT PINNACLE LIVING</a:t>
            </a:r>
            <a:endParaRPr/>
          </a:p>
        </p:txBody>
      </p:sp>
      <p:sp>
        <p:nvSpPr>
          <p:cNvPr id="104" name="Google Shape;104;p5"/>
          <p:cNvSpPr txBox="1">
            <a:spLocks noGrp="1"/>
          </p:cNvSpPr>
          <p:nvPr>
            <p:ph type="body" idx="2"/>
          </p:nvPr>
        </p:nvSpPr>
        <p:spPr>
          <a:xfrm>
            <a:off x="2577600" y="2453559"/>
            <a:ext cx="19228799" cy="7129336"/>
          </a:xfrm>
          <a:prstGeom prst="rect">
            <a:avLst/>
          </a:prstGeom>
          <a:noFill/>
          <a:ln>
            <a:noFill/>
          </a:ln>
        </p:spPr>
        <p:txBody>
          <a:bodyPr spcFirstLastPara="1" wrap="square" lIns="49225" tIns="49225" rIns="49225" bIns="49225" anchor="t" anchorCtr="0">
            <a:noAutofit/>
          </a:bodyPr>
          <a:lstStyle/>
          <a:p>
            <a:pPr marL="0" lvl="0" indent="0" algn="l" rtl="0">
              <a:lnSpc>
                <a:spcPct val="150000"/>
              </a:lnSpc>
              <a:spcBef>
                <a:spcPts val="0"/>
              </a:spcBef>
              <a:spcAft>
                <a:spcPts val="0"/>
              </a:spcAft>
              <a:buClr>
                <a:srgbClr val="D1BC86"/>
              </a:buClr>
              <a:buSzPts val="4000"/>
              <a:buFont typeface="Avenir"/>
              <a:buNone/>
            </a:pPr>
            <a:r>
              <a:rPr lang="en-US">
                <a:solidFill>
                  <a:srgbClr val="D1BC86"/>
                </a:solidFill>
              </a:rPr>
              <a:t>Pinnacle Living exists to enrich life’s journey for older adults. Our team members, volunteers, board and leadership are inspired by the Wesleyan spirit to serve the needs of the world. Through more than seventy years of experience, we have learned that our best service is through focusing on the person. Their independence and autonomy are key to happiness and a life well lived, no matter what level of living they may call home. A history like ours leaves a challenge to do more in our time as stewards of this legacy. You can have a vital role in the continuation of this legacy through a gift to the Samaritan Program. </a:t>
            </a:r>
            <a:endParaRPr/>
          </a:p>
        </p:txBody>
      </p:sp>
      <p:pic>
        <p:nvPicPr>
          <p:cNvPr id="105" name="Google Shape;105;p5" descr="No-Mark-Gold-Transparent.png"/>
          <p:cNvPicPr preferRelativeResize="0"/>
          <p:nvPr/>
        </p:nvPicPr>
        <p:blipFill rotWithShape="1">
          <a:blip r:embed="rId4">
            <a:alphaModFix/>
          </a:blip>
          <a:srcRect/>
          <a:stretch/>
        </p:blipFill>
        <p:spPr>
          <a:xfrm>
            <a:off x="2595784" y="10751422"/>
            <a:ext cx="6224485" cy="1496989"/>
          </a:xfrm>
          <a:prstGeom prst="rect">
            <a:avLst/>
          </a:prstGeom>
          <a:noFill/>
          <a:ln>
            <a:noFill/>
          </a:ln>
        </p:spPr>
      </p:pic>
      <p:cxnSp>
        <p:nvCxnSpPr>
          <p:cNvPr id="106" name="Google Shape;106;p5"/>
          <p:cNvCxnSpPr/>
          <p:nvPr/>
        </p:nvCxnSpPr>
        <p:spPr>
          <a:xfrm rot="10800000" flipH="1">
            <a:off x="9829711" y="10751421"/>
            <a:ext cx="1" cy="1796052"/>
          </a:xfrm>
          <a:prstGeom prst="straightConnector1">
            <a:avLst/>
          </a:prstGeom>
          <a:noFill/>
          <a:ln w="25400" cap="flat" cmpd="sng">
            <a:solidFill>
              <a:srgbClr val="BDA158"/>
            </a:solidFill>
            <a:prstDash val="solid"/>
            <a:round/>
            <a:headEnd type="none" w="sm" len="sm"/>
            <a:tailEnd type="none" w="sm" len="sm"/>
          </a:ln>
          <a:effectLst>
            <a:outerShdw blurRad="25400" dist="12700" dir="5400000" rotWithShape="0">
              <a:srgbClr val="000000">
                <a:alpha val="49411"/>
              </a:srgbClr>
            </a:outerShdw>
          </a:effectLst>
        </p:spPr>
      </p:cxnSp>
      <p:sp>
        <p:nvSpPr>
          <p:cNvPr id="107" name="Google Shape;107;p5"/>
          <p:cNvSpPr txBox="1"/>
          <p:nvPr/>
        </p:nvSpPr>
        <p:spPr>
          <a:xfrm>
            <a:off x="10839156" y="10762000"/>
            <a:ext cx="4051588" cy="1698695"/>
          </a:xfrm>
          <a:prstGeom prst="rect">
            <a:avLst/>
          </a:prstGeom>
          <a:noFill/>
          <a:ln>
            <a:noFill/>
          </a:ln>
        </p:spPr>
        <p:txBody>
          <a:bodyPr spcFirstLastPara="1" wrap="square" lIns="49225" tIns="49225" rIns="49225" bIns="49225" anchor="ctr" anchorCtr="0">
            <a:spAutoFit/>
          </a:bodyPr>
          <a:lstStyle/>
          <a:p>
            <a:pPr marL="0" marR="0" lvl="0" indent="0" algn="l" rtl="0">
              <a:lnSpc>
                <a:spcPct val="158064"/>
              </a:lnSpc>
              <a:spcBef>
                <a:spcPts val="0"/>
              </a:spcBef>
              <a:spcAft>
                <a:spcPts val="0"/>
              </a:spcAft>
              <a:buClr>
                <a:srgbClr val="D1BC86"/>
              </a:buClr>
              <a:buSzPts val="3100"/>
              <a:buFont typeface="Avenir"/>
              <a:buNone/>
            </a:pPr>
            <a:r>
              <a:rPr lang="en-US" sz="3100" b="0" i="0" u="none" strike="noStrike" cap="none">
                <a:solidFill>
                  <a:srgbClr val="D1BC86"/>
                </a:solidFill>
                <a:latin typeface="Avenir"/>
                <a:ea typeface="Avenir"/>
                <a:cs typeface="Avenir"/>
                <a:sym typeface="Avenir"/>
              </a:rPr>
              <a:t>5101 Cox Road</a:t>
            </a:r>
            <a:endParaRPr sz="1400" b="0" i="0" u="none" strike="noStrike" cap="none">
              <a:solidFill>
                <a:srgbClr val="000000"/>
              </a:solidFill>
              <a:latin typeface="Arial"/>
              <a:ea typeface="Arial"/>
              <a:cs typeface="Arial"/>
              <a:sym typeface="Arial"/>
            </a:endParaRPr>
          </a:p>
          <a:p>
            <a:pPr marL="0" marR="0" lvl="0" indent="0" algn="l" rtl="0">
              <a:lnSpc>
                <a:spcPct val="158064"/>
              </a:lnSpc>
              <a:spcBef>
                <a:spcPts val="0"/>
              </a:spcBef>
              <a:spcAft>
                <a:spcPts val="0"/>
              </a:spcAft>
              <a:buClr>
                <a:srgbClr val="D1BC86"/>
              </a:buClr>
              <a:buSzPts val="3100"/>
              <a:buFont typeface="Avenir"/>
              <a:buNone/>
            </a:pPr>
            <a:r>
              <a:rPr lang="en-US" sz="3100" b="0" i="0" u="none" strike="noStrike" cap="none">
                <a:solidFill>
                  <a:srgbClr val="D1BC86"/>
                </a:solidFill>
                <a:latin typeface="Avenir"/>
                <a:ea typeface="Avenir"/>
                <a:cs typeface="Avenir"/>
                <a:sym typeface="Avenir"/>
              </a:rPr>
              <a:t>Suite 225</a:t>
            </a:r>
            <a:endParaRPr sz="1400" b="0" i="0" u="none" strike="noStrike" cap="none">
              <a:solidFill>
                <a:srgbClr val="000000"/>
              </a:solidFill>
              <a:latin typeface="Arial"/>
              <a:ea typeface="Arial"/>
              <a:cs typeface="Arial"/>
              <a:sym typeface="Arial"/>
            </a:endParaRPr>
          </a:p>
          <a:p>
            <a:pPr marL="0" marR="0" lvl="0" indent="0" algn="l" rtl="0">
              <a:lnSpc>
                <a:spcPct val="158064"/>
              </a:lnSpc>
              <a:spcBef>
                <a:spcPts val="0"/>
              </a:spcBef>
              <a:spcAft>
                <a:spcPts val="0"/>
              </a:spcAft>
              <a:buClr>
                <a:srgbClr val="D1BC86"/>
              </a:buClr>
              <a:buSzPts val="3100"/>
              <a:buFont typeface="Avenir"/>
              <a:buNone/>
            </a:pPr>
            <a:r>
              <a:rPr lang="en-US" sz="3100" b="0" i="0" u="none" strike="noStrike" cap="none">
                <a:solidFill>
                  <a:srgbClr val="D1BC86"/>
                </a:solidFill>
                <a:latin typeface="Avenir"/>
                <a:ea typeface="Avenir"/>
                <a:cs typeface="Avenir"/>
                <a:sym typeface="Avenir"/>
              </a:rPr>
              <a:t>Glen Allen, VA 23060</a:t>
            </a:r>
            <a:endParaRPr sz="1400" b="0" i="0" u="none" strike="noStrike" cap="none">
              <a:solidFill>
                <a:srgbClr val="000000"/>
              </a:solidFill>
              <a:latin typeface="Arial"/>
              <a:ea typeface="Arial"/>
              <a:cs typeface="Arial"/>
              <a:sym typeface="Arial"/>
            </a:endParaRPr>
          </a:p>
        </p:txBody>
      </p:sp>
      <p:cxnSp>
        <p:nvCxnSpPr>
          <p:cNvPr id="108" name="Google Shape;108;p5"/>
          <p:cNvCxnSpPr/>
          <p:nvPr/>
        </p:nvCxnSpPr>
        <p:spPr>
          <a:xfrm rot="10800000" flipH="1">
            <a:off x="15900188" y="10713321"/>
            <a:ext cx="1" cy="1796052"/>
          </a:xfrm>
          <a:prstGeom prst="straightConnector1">
            <a:avLst/>
          </a:prstGeom>
          <a:noFill/>
          <a:ln w="25400" cap="flat" cmpd="sng">
            <a:solidFill>
              <a:srgbClr val="BDA158"/>
            </a:solidFill>
            <a:prstDash val="solid"/>
            <a:round/>
            <a:headEnd type="none" w="sm" len="sm"/>
            <a:tailEnd type="none" w="sm" len="sm"/>
          </a:ln>
          <a:effectLst>
            <a:outerShdw blurRad="25400" dist="12700" dir="5400000" rotWithShape="0">
              <a:srgbClr val="000000">
                <a:alpha val="49411"/>
              </a:srgbClr>
            </a:outerShdw>
          </a:effectLst>
        </p:spPr>
      </p:cxnSp>
      <p:sp>
        <p:nvSpPr>
          <p:cNvPr id="109" name="Google Shape;109;p5"/>
          <p:cNvSpPr txBox="1"/>
          <p:nvPr/>
        </p:nvSpPr>
        <p:spPr>
          <a:xfrm>
            <a:off x="16909633" y="10762000"/>
            <a:ext cx="4361629" cy="1698695"/>
          </a:xfrm>
          <a:prstGeom prst="rect">
            <a:avLst/>
          </a:prstGeom>
          <a:noFill/>
          <a:ln>
            <a:noFill/>
          </a:ln>
        </p:spPr>
        <p:txBody>
          <a:bodyPr spcFirstLastPara="1" wrap="square" lIns="49225" tIns="49225" rIns="49225" bIns="49225" anchor="ctr" anchorCtr="0">
            <a:spAutoFit/>
          </a:bodyPr>
          <a:lstStyle/>
          <a:p>
            <a:pPr marL="0" marR="0" lvl="0" indent="0" algn="l" rtl="0">
              <a:lnSpc>
                <a:spcPct val="158064"/>
              </a:lnSpc>
              <a:spcBef>
                <a:spcPts val="0"/>
              </a:spcBef>
              <a:spcAft>
                <a:spcPts val="0"/>
              </a:spcAft>
              <a:buClr>
                <a:srgbClr val="D1BC86"/>
              </a:buClr>
              <a:buSzPts val="3100"/>
              <a:buFont typeface="Avenir"/>
              <a:buNone/>
            </a:pPr>
            <a:r>
              <a:rPr lang="en-US" sz="3100" b="0" i="0" u="none" strike="noStrike" cap="none">
                <a:solidFill>
                  <a:srgbClr val="D1BC86"/>
                </a:solidFill>
                <a:latin typeface="Avenir"/>
                <a:ea typeface="Avenir"/>
                <a:cs typeface="Avenir"/>
                <a:sym typeface="Avenir"/>
              </a:rPr>
              <a:t>804 474 8700</a:t>
            </a:r>
            <a:endParaRPr sz="1400" b="0" i="0" u="none" strike="noStrike" cap="none">
              <a:solidFill>
                <a:srgbClr val="000000"/>
              </a:solidFill>
              <a:latin typeface="Arial"/>
              <a:ea typeface="Arial"/>
              <a:cs typeface="Arial"/>
              <a:sym typeface="Arial"/>
            </a:endParaRPr>
          </a:p>
          <a:p>
            <a:pPr marL="0" marR="0" lvl="0" indent="0" algn="l" rtl="0">
              <a:lnSpc>
                <a:spcPct val="158064"/>
              </a:lnSpc>
              <a:spcBef>
                <a:spcPts val="0"/>
              </a:spcBef>
              <a:spcAft>
                <a:spcPts val="0"/>
              </a:spcAft>
              <a:buClr>
                <a:srgbClr val="D1BC86"/>
              </a:buClr>
              <a:buSzPts val="3100"/>
              <a:buFont typeface="Avenir"/>
              <a:buNone/>
            </a:pPr>
            <a:r>
              <a:rPr lang="en-US" sz="3100" b="0" i="0" u="none" strike="noStrike" cap="none">
                <a:solidFill>
                  <a:srgbClr val="D1BC86"/>
                </a:solidFill>
                <a:latin typeface="Avenir"/>
                <a:ea typeface="Avenir"/>
                <a:cs typeface="Avenir"/>
                <a:sym typeface="Avenir"/>
              </a:rPr>
              <a:t>888 673 1031</a:t>
            </a:r>
            <a:endParaRPr sz="1400" b="0" i="0" u="none" strike="noStrike" cap="none">
              <a:solidFill>
                <a:srgbClr val="000000"/>
              </a:solidFill>
              <a:latin typeface="Arial"/>
              <a:ea typeface="Arial"/>
              <a:cs typeface="Arial"/>
              <a:sym typeface="Arial"/>
            </a:endParaRPr>
          </a:p>
          <a:p>
            <a:pPr marL="0" marR="0" lvl="0" indent="0" algn="l" rtl="0">
              <a:lnSpc>
                <a:spcPct val="158064"/>
              </a:lnSpc>
              <a:spcBef>
                <a:spcPts val="0"/>
              </a:spcBef>
              <a:spcAft>
                <a:spcPts val="0"/>
              </a:spcAft>
              <a:buClr>
                <a:srgbClr val="D1BC86"/>
              </a:buClr>
              <a:buSzPts val="3100"/>
              <a:buFont typeface="Avenir"/>
              <a:buNone/>
            </a:pPr>
            <a:r>
              <a:rPr lang="en-US" sz="3100" b="0" i="0" u="none" strike="noStrike" cap="none">
                <a:solidFill>
                  <a:srgbClr val="D1BC86"/>
                </a:solidFill>
                <a:latin typeface="Avenir"/>
                <a:ea typeface="Avenir"/>
                <a:cs typeface="Avenir"/>
                <a:sym typeface="Avenir"/>
              </a:rPr>
              <a:t>PINNACLELIVING.ORG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4" descr="iStock-507692356.jpg"/>
          <p:cNvPicPr preferRelativeResize="0"/>
          <p:nvPr/>
        </p:nvPicPr>
        <p:blipFill rotWithShape="1">
          <a:blip r:embed="rId3">
            <a:alphaModFix/>
          </a:blip>
          <a:srcRect l="1980" t="6880" r="1981" b="6878"/>
          <a:stretch/>
        </p:blipFill>
        <p:spPr>
          <a:xfrm>
            <a:off x="1" y="0"/>
            <a:ext cx="24384001" cy="13716000"/>
          </a:xfrm>
          <a:prstGeom prst="rect">
            <a:avLst/>
          </a:prstGeom>
          <a:noFill/>
          <a:ln>
            <a:noFill/>
          </a:ln>
        </p:spPr>
      </p:pic>
      <p:sp>
        <p:nvSpPr>
          <p:cNvPr id="115" name="Google Shape;115;p4"/>
          <p:cNvSpPr/>
          <p:nvPr/>
        </p:nvSpPr>
        <p:spPr>
          <a:xfrm>
            <a:off x="887032" y="910914"/>
            <a:ext cx="22609933" cy="11894172"/>
          </a:xfrm>
          <a:prstGeom prst="rect">
            <a:avLst/>
          </a:prstGeom>
          <a:solidFill>
            <a:srgbClr val="FFFFFF">
              <a:alpha val="60392"/>
            </a:srgbClr>
          </a:solidFill>
          <a:ln>
            <a:noFill/>
          </a:ln>
          <a:effectLst>
            <a:outerShdw blurRad="25400" dist="12700" dir="5400000" rotWithShape="0">
              <a:srgbClr val="000000">
                <a:alpha val="49411"/>
              </a:srgbClr>
            </a:outerShdw>
          </a:effectLst>
        </p:spPr>
        <p:txBody>
          <a:bodyPr spcFirstLastPara="1" wrap="square" lIns="49225" tIns="49225" rIns="49225" bIns="49225" anchor="ctr" anchorCtr="0">
            <a:noAutofit/>
          </a:bodyPr>
          <a:lstStyle/>
          <a:p>
            <a:pPr marL="0" marR="0" lvl="0" indent="0" algn="r" rtl="0">
              <a:lnSpc>
                <a:spcPct val="100000"/>
              </a:lnSpc>
              <a:spcBef>
                <a:spcPts val="0"/>
              </a:spcBef>
              <a:spcAft>
                <a:spcPts val="0"/>
              </a:spcAft>
              <a:buClr>
                <a:srgbClr val="FFFFFF"/>
              </a:buClr>
              <a:buSzPts val="4800"/>
              <a:buFont typeface="Bebas Neue"/>
              <a:buNone/>
            </a:pPr>
            <a:endParaRPr sz="4800" b="0" i="0" u="none" strike="noStrike" cap="none">
              <a:solidFill>
                <a:srgbClr val="FFFFFF"/>
              </a:solidFill>
              <a:latin typeface="Bebas Neue"/>
              <a:ea typeface="Bebas Neue"/>
              <a:cs typeface="Bebas Neue"/>
              <a:sym typeface="Bebas Neue"/>
            </a:endParaRPr>
          </a:p>
        </p:txBody>
      </p:sp>
      <p:sp>
        <p:nvSpPr>
          <p:cNvPr id="116" name="Google Shape;116;p4"/>
          <p:cNvSpPr txBox="1">
            <a:spLocks noGrp="1"/>
          </p:cNvSpPr>
          <p:nvPr>
            <p:ph type="body" idx="2"/>
          </p:nvPr>
        </p:nvSpPr>
        <p:spPr>
          <a:xfrm>
            <a:off x="3663625" y="8155658"/>
            <a:ext cx="17056749" cy="2243351"/>
          </a:xfrm>
          <a:prstGeom prst="rect">
            <a:avLst/>
          </a:prstGeom>
          <a:noFill/>
          <a:ln>
            <a:noFill/>
          </a:ln>
        </p:spPr>
        <p:txBody>
          <a:bodyPr spcFirstLastPara="1" wrap="square" lIns="49225" tIns="49225" rIns="49225" bIns="49225" anchor="t" anchorCtr="0">
            <a:noAutofit/>
          </a:bodyPr>
          <a:lstStyle/>
          <a:p>
            <a:pPr marL="0" lvl="0" indent="0" algn="l" rtl="0">
              <a:lnSpc>
                <a:spcPct val="146501"/>
              </a:lnSpc>
              <a:spcBef>
                <a:spcPts val="0"/>
              </a:spcBef>
              <a:spcAft>
                <a:spcPts val="0"/>
              </a:spcAft>
              <a:buClr>
                <a:srgbClr val="132B4C"/>
              </a:buClr>
              <a:buSzPts val="3959"/>
              <a:buFont typeface="Avenir"/>
              <a:buNone/>
            </a:pPr>
            <a:r>
              <a:rPr lang="en-US" sz="4400">
                <a:solidFill>
                  <a:srgbClr val="132B4C"/>
                </a:solidFill>
                <a:latin typeface="Avenir"/>
                <a:ea typeface="Avenir"/>
                <a:cs typeface="Avenir"/>
                <a:sym typeface="Avenir"/>
              </a:rPr>
              <a:t>For decades, Pinnacle Living residents have benefited from the generosity of people who remembered the Samaritan Program in their estate planning. Contact us to discuss including a gift in your plans. </a:t>
            </a:r>
            <a:endParaRPr sz="4400"/>
          </a:p>
        </p:txBody>
      </p:sp>
      <p:grpSp>
        <p:nvGrpSpPr>
          <p:cNvPr id="117" name="Google Shape;117;p4"/>
          <p:cNvGrpSpPr/>
          <p:nvPr/>
        </p:nvGrpSpPr>
        <p:grpSpPr>
          <a:xfrm>
            <a:off x="3663625" y="2090688"/>
            <a:ext cx="17879723" cy="5154056"/>
            <a:chOff x="0" y="-308995"/>
            <a:chExt cx="17340108" cy="5154055"/>
          </a:xfrm>
        </p:grpSpPr>
        <p:sp>
          <p:nvSpPr>
            <p:cNvPr id="118" name="Google Shape;118;p4"/>
            <p:cNvSpPr/>
            <p:nvPr/>
          </p:nvSpPr>
          <p:spPr>
            <a:xfrm>
              <a:off x="5098063" y="-308995"/>
              <a:ext cx="12242045" cy="5154055"/>
            </a:xfrm>
            <a:prstGeom prst="rect">
              <a:avLst/>
            </a:prstGeom>
            <a:noFill/>
            <a:ln>
              <a:noFill/>
            </a:ln>
          </p:spPr>
          <p:txBody>
            <a:bodyPr spcFirstLastPara="1" wrap="square" lIns="49225" tIns="49225" rIns="49225" bIns="49225" anchor="t" anchorCtr="0">
              <a:normAutofit/>
            </a:bodyPr>
            <a:lstStyle/>
            <a:p>
              <a:pPr marL="0" marR="0" lvl="0" indent="0" algn="l" rtl="0">
                <a:lnSpc>
                  <a:spcPct val="137582"/>
                </a:lnSpc>
                <a:spcBef>
                  <a:spcPts val="0"/>
                </a:spcBef>
                <a:spcAft>
                  <a:spcPts val="0"/>
                </a:spcAft>
                <a:buClr>
                  <a:srgbClr val="132B4C"/>
                </a:buClr>
                <a:buSzPts val="5742"/>
                <a:buFont typeface="Avenir"/>
                <a:buNone/>
              </a:pPr>
              <a:r>
                <a:rPr lang="en-US" sz="6012" b="0" i="0" u="none" strike="noStrike" cap="none">
                  <a:solidFill>
                    <a:srgbClr val="132B4C"/>
                  </a:solidFill>
                  <a:latin typeface="Avenir"/>
                  <a:ea typeface="Avenir"/>
                  <a:cs typeface="Avenir"/>
                  <a:sym typeface="Avenir"/>
                </a:rPr>
                <a:t>Online giving options are </a:t>
              </a:r>
              <a:endParaRPr sz="6012" b="0" i="0" u="none" strike="noStrike" cap="none">
                <a:solidFill>
                  <a:srgbClr val="000000"/>
                </a:solidFill>
                <a:latin typeface="Arial"/>
                <a:ea typeface="Arial"/>
                <a:cs typeface="Arial"/>
                <a:sym typeface="Arial"/>
              </a:endParaRPr>
            </a:p>
            <a:p>
              <a:pPr marL="0" marR="0" lvl="0" indent="0" algn="l" rtl="0">
                <a:lnSpc>
                  <a:spcPct val="137582"/>
                </a:lnSpc>
                <a:spcBef>
                  <a:spcPts val="0"/>
                </a:spcBef>
                <a:spcAft>
                  <a:spcPts val="0"/>
                </a:spcAft>
                <a:buClr>
                  <a:srgbClr val="132B4C"/>
                </a:buClr>
                <a:buSzPts val="5742"/>
                <a:buFont typeface="Avenir"/>
                <a:buNone/>
              </a:pPr>
              <a:r>
                <a:rPr lang="en-US" sz="6012" b="0" i="0" u="none" strike="noStrike" cap="none">
                  <a:solidFill>
                    <a:srgbClr val="132B4C"/>
                  </a:solidFill>
                  <a:latin typeface="Avenir"/>
                  <a:ea typeface="Avenir"/>
                  <a:cs typeface="Avenir"/>
                  <a:sym typeface="Avenir"/>
                </a:rPr>
                <a:t>available at PINNACLELIVING.ORG</a:t>
              </a:r>
              <a:endParaRPr/>
            </a:p>
            <a:p>
              <a:pPr marL="0" marR="0" lvl="0" indent="0" algn="l" rtl="0">
                <a:lnSpc>
                  <a:spcPct val="137582"/>
                </a:lnSpc>
                <a:spcBef>
                  <a:spcPts val="0"/>
                </a:spcBef>
                <a:spcAft>
                  <a:spcPts val="0"/>
                </a:spcAft>
                <a:buClr>
                  <a:srgbClr val="132B4C"/>
                </a:buClr>
                <a:buSzPts val="5742"/>
                <a:buFont typeface="Avenir"/>
                <a:buNone/>
              </a:pPr>
              <a:r>
                <a:rPr lang="en-US" sz="6012" b="0" i="0" u="none" strike="noStrike" cap="none">
                  <a:solidFill>
                    <a:srgbClr val="132B4C"/>
                  </a:solidFill>
                  <a:latin typeface="Avenir"/>
                  <a:ea typeface="Avenir"/>
                  <a:cs typeface="Avenir"/>
                  <a:sym typeface="Avenir"/>
                </a:rPr>
                <a:t>You can also make a donation from the @PinnacleLiving Facebook page.</a:t>
              </a:r>
              <a:endParaRPr sz="6012" b="0" i="0" u="none" strike="noStrike" cap="none">
                <a:solidFill>
                  <a:srgbClr val="132B4C"/>
                </a:solidFill>
                <a:latin typeface="Avenir"/>
                <a:ea typeface="Avenir"/>
                <a:cs typeface="Avenir"/>
                <a:sym typeface="Avenir"/>
              </a:endParaRPr>
            </a:p>
            <a:p>
              <a:pPr marL="0" marR="0" lvl="0" indent="0" algn="l" rtl="0">
                <a:lnSpc>
                  <a:spcPct val="137582"/>
                </a:lnSpc>
                <a:spcBef>
                  <a:spcPts val="0"/>
                </a:spcBef>
                <a:spcAft>
                  <a:spcPts val="0"/>
                </a:spcAft>
                <a:buClr>
                  <a:srgbClr val="132B4C"/>
                </a:buClr>
                <a:buSzPts val="5742"/>
                <a:buFont typeface="Avenir"/>
                <a:buNone/>
              </a:pPr>
              <a:endParaRPr sz="3700" b="0" i="0" u="none" strike="noStrike" cap="none">
                <a:solidFill>
                  <a:srgbClr val="132B4C"/>
                </a:solidFill>
                <a:latin typeface="Avenir"/>
                <a:ea typeface="Avenir"/>
                <a:cs typeface="Avenir"/>
                <a:sym typeface="Avenir"/>
              </a:endParaRPr>
            </a:p>
            <a:p>
              <a:pPr marL="0" marR="0" lvl="0" indent="0" algn="l" rtl="0">
                <a:lnSpc>
                  <a:spcPct val="137582"/>
                </a:lnSpc>
                <a:spcBef>
                  <a:spcPts val="0"/>
                </a:spcBef>
                <a:spcAft>
                  <a:spcPts val="0"/>
                </a:spcAft>
                <a:buClr>
                  <a:srgbClr val="132B4C"/>
                </a:buClr>
                <a:buSzPts val="5742"/>
                <a:buFont typeface="Avenir"/>
                <a:buNone/>
              </a:pPr>
              <a:endParaRPr sz="3700" b="0" i="0" u="none" strike="noStrike" cap="none">
                <a:solidFill>
                  <a:srgbClr val="000000"/>
                </a:solidFill>
                <a:latin typeface="Arial"/>
                <a:ea typeface="Arial"/>
                <a:cs typeface="Arial"/>
                <a:sym typeface="Arial"/>
              </a:endParaRPr>
            </a:p>
          </p:txBody>
        </p:sp>
        <p:pic>
          <p:nvPicPr>
            <p:cNvPr id="119" name="Google Shape;119;p4" descr="computer screen.png"/>
            <p:cNvPicPr preferRelativeResize="0"/>
            <p:nvPr/>
          </p:nvPicPr>
          <p:blipFill rotWithShape="1">
            <a:blip r:embed="rId4">
              <a:alphaModFix/>
            </a:blip>
            <a:srcRect/>
            <a:stretch/>
          </p:blipFill>
          <p:spPr>
            <a:xfrm>
              <a:off x="0" y="0"/>
              <a:ext cx="4237803" cy="3408431"/>
            </a:xfrm>
            <a:prstGeom prst="rect">
              <a:avLst/>
            </a:prstGeom>
            <a:noFill/>
            <a:ln>
              <a:noFill/>
            </a:ln>
          </p:spPr>
        </p:pic>
      </p:grpSp>
    </p:spTree>
  </p:cSld>
  <p:clrMapOvr>
    <a:masterClrMapping/>
  </p:clrMapOvr>
</p:sld>
</file>

<file path=ppt/theme/theme1.xml><?xml version="1.0" encoding="utf-8"?>
<a:theme xmlns:a="http://schemas.openxmlformats.org/drawingml/2006/main" name="White">
  <a:themeElements>
    <a:clrScheme name="White">
      <a:dk1>
        <a:srgbClr val="EAEAEA"/>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315</Words>
  <Application>Microsoft Office PowerPoint</Application>
  <PresentationFormat>Custom</PresentationFormat>
  <Paragraphs>32</Paragraphs>
  <Slides>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Helvetica Neue Light</vt:lpstr>
      <vt:lpstr>Avenir</vt:lpstr>
      <vt:lpstr>Arial</vt:lpstr>
      <vt:lpstr>Libre Baskerville</vt:lpstr>
      <vt:lpstr>Bebas Neue</vt:lpstr>
      <vt:lpstr>Helvetica Neue</vt:lpstr>
      <vt:lpstr>White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 Capen</dc:creator>
  <cp:lastModifiedBy>Brenda Capen</cp:lastModifiedBy>
  <cp:revision>1</cp:revision>
  <dcterms:modified xsi:type="dcterms:W3CDTF">2021-04-28T14:04:22Z</dcterms:modified>
</cp:coreProperties>
</file>